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312" r:id="rId5"/>
    <p:sldId id="322" r:id="rId6"/>
    <p:sldId id="323" r:id="rId7"/>
    <p:sldId id="324" r:id="rId8"/>
    <p:sldId id="325" r:id="rId9"/>
    <p:sldId id="327" r:id="rId10"/>
    <p:sldId id="328" r:id="rId11"/>
    <p:sldId id="329" r:id="rId12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3231" autoAdjust="0"/>
  </p:normalViewPr>
  <p:slideViewPr>
    <p:cSldViewPr>
      <p:cViewPr>
        <p:scale>
          <a:sx n="89" d="100"/>
          <a:sy n="89" d="100"/>
        </p:scale>
        <p:origin x="-71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0D474-3233-4864-9BBC-0FE97F73AE1C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DAEC7-3FC5-424D-BBCE-4C0AE0D1F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7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385CC9-DF7C-4390-8900-A536822CBF1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This is the first screen. Please add your presentation title. (You can delete this note when you’re done).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DAEC7-3FC5-424D-BBCE-4C0AE0D1FE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8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94911D-FCB1-4F43-A5FA-D6C9E4D34AEB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CBF798-1533-47B8-BAC3-36090373433C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foo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5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6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3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72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56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7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0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27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56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59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foot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4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104900" y="5545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9A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3076" name="Picture 7" descr="ppt footer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413"/>
            <a:ext cx="91440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new dots-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0"/>
            <a:ext cx="88614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066800" y="1524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215900" y="1136650"/>
            <a:ext cx="8712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5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BIRMINGHAM EAST (BE)</a:t>
            </a:r>
          </a:p>
          <a:p>
            <a:pPr algn="ctr"/>
            <a:r>
              <a:rPr lang="en-US" altLang="en-US" sz="5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STOP &amp; SEARCH</a:t>
            </a:r>
          </a:p>
          <a:p>
            <a:pPr algn="ctr"/>
            <a:endParaRPr lang="en-US" altLang="en-US" sz="25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en-US" sz="25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altLang="en-U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Tuesday 28</a:t>
            </a:r>
            <a:r>
              <a:rPr lang="en-US" altLang="en-US" sz="3000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en-U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July 2015</a:t>
            </a:r>
            <a:endParaRPr lang="en-US" altLang="en-US" sz="3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0427"/>
            <a:ext cx="8496944" cy="4248472"/>
          </a:xfrm>
          <a:prstGeom prst="rect">
            <a:avLst/>
          </a:prstGeom>
        </p:spPr>
      </p:pic>
      <p:pic>
        <p:nvPicPr>
          <p:cNvPr id="3074" name="Picture 2" descr="C:\Users\LAKEY_20132\AppData\Local\Microsoft\Windows\Temporary Internet Files\Content.IE5\SGT3F0E2\char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234857"/>
            <a:ext cx="8928992" cy="449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638610"/>
            <a:ext cx="8424936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2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56792"/>
            <a:ext cx="820891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82688"/>
            <a:ext cx="8424936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6" name="Straight Arrow Connector 2"/>
          <p:cNvCxnSpPr>
            <a:cxnSpLocks noChangeShapeType="1"/>
          </p:cNvCxnSpPr>
          <p:nvPr/>
        </p:nvCxnSpPr>
        <p:spPr bwMode="auto">
          <a:xfrm>
            <a:off x="7452320" y="3904729"/>
            <a:ext cx="0" cy="920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804248" y="4838908"/>
            <a:ext cx="1512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800" dirty="0"/>
              <a:t>The number of people you’d expect to Stop &amp; Search from each ethic background</a:t>
            </a:r>
          </a:p>
        </p:txBody>
      </p:sp>
      <p:cxnSp>
        <p:nvCxnSpPr>
          <p:cNvPr id="11268" name="Straight Arrow Connector 6"/>
          <p:cNvCxnSpPr>
            <a:cxnSpLocks noChangeShapeType="1"/>
          </p:cNvCxnSpPr>
          <p:nvPr/>
        </p:nvCxnSpPr>
        <p:spPr bwMode="auto">
          <a:xfrm>
            <a:off x="2123728" y="4184838"/>
            <a:ext cx="0" cy="920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1475656" y="5119017"/>
            <a:ext cx="151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800" dirty="0"/>
              <a:t>The number of people that have been subject to a Stop &amp; Search from each ethic background</a:t>
            </a:r>
          </a:p>
        </p:txBody>
      </p:sp>
      <p:cxnSp>
        <p:nvCxnSpPr>
          <p:cNvPr id="11270" name="Straight Arrow Connector 5"/>
          <p:cNvCxnSpPr>
            <a:cxnSpLocks noChangeShapeType="1"/>
          </p:cNvCxnSpPr>
          <p:nvPr/>
        </p:nvCxnSpPr>
        <p:spPr bwMode="auto">
          <a:xfrm flipV="1">
            <a:off x="5724128" y="2451100"/>
            <a:ext cx="0" cy="8366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Box 12"/>
          <p:cNvSpPr txBox="1">
            <a:spLocks noChangeArrowheads="1"/>
          </p:cNvSpPr>
          <p:nvPr/>
        </p:nvSpPr>
        <p:spPr bwMode="auto">
          <a:xfrm>
            <a:off x="4968478" y="2040331"/>
            <a:ext cx="151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800" dirty="0"/>
              <a:t>This figure should be as close to the value 1</a:t>
            </a:r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22" y="3017838"/>
            <a:ext cx="8238200" cy="134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mail.wmpad.local/owa/service.svc/s/GetFileAttachment?id=AAMkAGZkM2RmYjVjLTRiNTAtNDUwOS05MWUyLTNmZmY3ZDc1NGQzMgBGAAAAAADtUbrflEijQrLRgcuW3tFMBwBCAn8bZEvxTpFVhdGoH8foAAAAC4mBAAAkqAa%2BpQiUQqug81rGoNJBAACGozUtAAABEgAQAAFbkdcixHBJoqaaQjL4NQo%3D&amp;X-OWA-CANARY=zHhGaMXL2U2rUVCK-NDmmSm0MSbhlNIIvh2ES-EDjdaR9L11vT9ZnoR2uLE34VwqCWnpTJq5cqY."/>
          <p:cNvSpPr>
            <a:spLocks noChangeAspect="1" noChangeArrowheads="1"/>
          </p:cNvSpPr>
          <p:nvPr/>
        </p:nvSpPr>
        <p:spPr bwMode="auto">
          <a:xfrm>
            <a:off x="38100" y="-84138"/>
            <a:ext cx="710565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mail.wmpad.local/owa/service.svc/s/GetFileAttachment?id=AAMkAGZkM2RmYjVjLTRiNTAtNDUwOS05MWUyLTNmZmY3ZDc1NGQzMgBGAAAAAADtUbrflEijQrLRgcuW3tFMBwBCAn8bZEvxTpFVhdGoH8foAAAAC4mBAAAkqAa%2BpQiUQqug81rGoNJBAACGozUtAAABEgAQAAFbkdcixHBJoqaaQjL4NQo%3D&amp;X-OWA-CANARY=zHhGaMXL2U2rUVCK-NDmmSm0MSbhlNIIvh2ES-EDjdaR9L11vT9ZnoR2uLE34VwqCWnpTJq5cqY."/>
          <p:cNvSpPr>
            <a:spLocks noChangeAspect="1" noChangeArrowheads="1"/>
          </p:cNvSpPr>
          <p:nvPr/>
        </p:nvSpPr>
        <p:spPr bwMode="auto">
          <a:xfrm>
            <a:off x="190500" y="68262"/>
            <a:ext cx="710565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2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336704" cy="5280587"/>
          </a:xfrm>
        </p:spPr>
      </p:pic>
    </p:spTree>
    <p:extLst>
      <p:ext uri="{BB962C8B-B14F-4D97-AF65-F5344CB8AC3E}">
        <p14:creationId xmlns:p14="http://schemas.microsoft.com/office/powerpoint/2010/main" val="21472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84223D7213FF1F47A97C1682A4CB0ED9" ma:contentTypeVersion="6" ma:contentTypeDescription="Create a new document." ma:contentTypeScope="" ma:versionID="3a3c435bf1b6beded713ca069a240e89">
  <xsd:schema xmlns:xsd="http://www.w3.org/2001/XMLSchema" xmlns:p="http://schemas.microsoft.com/office/2006/metadata/properties" targetNamespace="http://schemas.microsoft.com/office/2006/metadata/properties" ma:root="true" ma:fieldsID="63001bc350186a2b519a0d8463ac65a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DED8AB-514F-4471-AF8C-E1A912DB0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D27B492-1E3C-45F6-A1EB-5013779B52C1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0E0F4EF-0791-47C1-A039-16FA418A10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82</Words>
  <Application>Microsoft Office PowerPoint</Application>
  <PresentationFormat>On-screen Show (4:3)</PresentationFormat>
  <Paragraphs>14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TAD February</dc:title>
  <dc:creator>Nigel Green</dc:creator>
  <cp:lastModifiedBy>Ashley Bertie</cp:lastModifiedBy>
  <cp:revision>70</cp:revision>
  <cp:lastPrinted>2014-07-07T13:09:36Z</cp:lastPrinted>
  <dcterms:created xsi:type="dcterms:W3CDTF">2014-01-30T12:40:04Z</dcterms:created>
  <dcterms:modified xsi:type="dcterms:W3CDTF">2015-10-05T12:17:38Z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0x01010084223D7213FF1F47A97C1682A4CB0ED9</vt:lpwstr>
  </property>
</Properties>
</file>