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0" r:id="rId4"/>
  </p:sldMasterIdLst>
  <p:notesMasterIdLst>
    <p:notesMasterId r:id="rId24"/>
  </p:notesMasterIdLst>
  <p:sldIdLst>
    <p:sldId id="792" r:id="rId5"/>
    <p:sldId id="796" r:id="rId6"/>
    <p:sldId id="795" r:id="rId7"/>
    <p:sldId id="256" r:id="rId8"/>
    <p:sldId id="793" r:id="rId9"/>
    <p:sldId id="270" r:id="rId10"/>
    <p:sldId id="271" r:id="rId11"/>
    <p:sldId id="258" r:id="rId12"/>
    <p:sldId id="273" r:id="rId13"/>
    <p:sldId id="263" r:id="rId14"/>
    <p:sldId id="275" r:id="rId15"/>
    <p:sldId id="274" r:id="rId16"/>
    <p:sldId id="261" r:id="rId17"/>
    <p:sldId id="277" r:id="rId18"/>
    <p:sldId id="264" r:id="rId19"/>
    <p:sldId id="262" r:id="rId20"/>
    <p:sldId id="276" r:id="rId21"/>
    <p:sldId id="259" r:id="rId22"/>
    <p:sldId id="799"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 Burgess" initials="SB" lastIdx="1" clrIdx="0">
    <p:extLst>
      <p:ext uri="{19B8F6BF-5375-455C-9EA6-DF929625EA0E}">
        <p15:presenceInfo xmlns:p15="http://schemas.microsoft.com/office/powerpoint/2012/main" userId="S-1-5-21-257229128-2951453643-3691555182-969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C1D9A6-B655-D14F-ABEB-85F0F4DD1D6F}" v="6" dt="2021-10-14T10:32:14.1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88" autoAdjust="0"/>
    <p:restoredTop sz="73429" autoAdjust="0"/>
  </p:normalViewPr>
  <p:slideViewPr>
    <p:cSldViewPr snapToGrid="0">
      <p:cViewPr varScale="1">
        <p:scale>
          <a:sx n="54" d="100"/>
          <a:sy n="54" d="100"/>
        </p:scale>
        <p:origin x="145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DCF132-8050-4BD3-BD90-3DA63F6EFCAC}"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en-US"/>
        </a:p>
      </dgm:t>
    </dgm:pt>
    <dgm:pt modelId="{D95D00D3-3DA4-48D8-B4AB-A1A585C7778B}">
      <dgm:prSet phldrT="[Text]" custT="1"/>
      <dgm:spPr>
        <a:xfrm>
          <a:off x="1898877" y="894"/>
          <a:ext cx="2177994" cy="1306796"/>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US" sz="950" dirty="0">
              <a:solidFill>
                <a:sysClr val="window" lastClr="FFFFFF"/>
              </a:solidFill>
              <a:latin typeface="Century Gothic" panose="020B0502020202020204" pitchFamily="34" charset="0"/>
              <a:ea typeface="+mn-ea"/>
              <a:cs typeface="+mn-cs"/>
            </a:rPr>
            <a:t>Intelligence product commissioned by a department through Resource Commissioning Portal</a:t>
          </a:r>
        </a:p>
      </dgm:t>
    </dgm:pt>
    <dgm:pt modelId="{11ADDB97-9DB9-4C41-83F6-D33068D7FD7A}" type="parTrans" cxnId="{753753C0-01F9-4E4C-B0AF-1875BD476DEC}">
      <dgm:prSet/>
      <dgm:spPr/>
      <dgm:t>
        <a:bodyPr/>
        <a:lstStyle/>
        <a:p>
          <a:endParaRPr lang="en-US" sz="950">
            <a:latin typeface="Century Gothic" panose="020B0502020202020204" pitchFamily="34" charset="0"/>
          </a:endParaRPr>
        </a:p>
      </dgm:t>
    </dgm:pt>
    <dgm:pt modelId="{D6CAAF21-9394-48E6-9489-1E909888DE61}" type="sibTrans" cxnId="{753753C0-01F9-4E4C-B0AF-1875BD476DEC}">
      <dgm:prSet/>
      <dgm:spPr>
        <a:xfrm rot="5400000">
          <a:off x="1524390" y="1038772"/>
          <a:ext cx="1626833" cy="196019"/>
        </a:xfrm>
        <a:prstGeom prst="rect">
          <a:avLst/>
        </a:prstGeom>
        <a:solidFill>
          <a:srgbClr val="5B9BD5">
            <a:tint val="60000"/>
            <a:hueOff val="0"/>
            <a:satOff val="0"/>
            <a:lumOff val="0"/>
            <a:alphaOff val="0"/>
          </a:srgbClr>
        </a:solidFill>
        <a:ln>
          <a:noFill/>
        </a:ln>
        <a:effectLst/>
      </dgm:spPr>
      <dgm:t>
        <a:bodyPr/>
        <a:lstStyle/>
        <a:p>
          <a:endParaRPr lang="en-US" sz="950">
            <a:latin typeface="Century Gothic" panose="020B0502020202020204" pitchFamily="34" charset="0"/>
          </a:endParaRPr>
        </a:p>
      </dgm:t>
    </dgm:pt>
    <dgm:pt modelId="{9DBFFAAE-7137-4058-82F1-2F5ADB558550}">
      <dgm:prSet phldrT="[Text]" custT="1"/>
      <dgm:spPr>
        <a:xfrm>
          <a:off x="1898877" y="1634389"/>
          <a:ext cx="2177994" cy="1306796"/>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US" sz="950" dirty="0">
              <a:solidFill>
                <a:sysClr val="window" lastClr="FFFFFF"/>
              </a:solidFill>
              <a:latin typeface="Century Gothic" panose="020B0502020202020204" pitchFamily="34" charset="0"/>
              <a:ea typeface="+mn-ea"/>
              <a:cs typeface="+mn-cs"/>
            </a:rPr>
            <a:t>FIB in receipt of request through portal.</a:t>
          </a:r>
          <a:r>
            <a:rPr lang="en-GB" sz="950" dirty="0">
              <a:solidFill>
                <a:sysClr val="window" lastClr="FFFFFF"/>
              </a:solidFill>
              <a:latin typeface="Century Gothic" panose="020B0502020202020204" pitchFamily="34" charset="0"/>
              <a:ea typeface="+mn-ea"/>
              <a:cs typeface="+mn-cs"/>
            </a:rPr>
            <a:t> FIB  will manage the request and send </a:t>
          </a:r>
          <a:r>
            <a:rPr lang="en-GB" sz="950" dirty="0" smtClean="0">
              <a:solidFill>
                <a:sysClr val="window" lastClr="FFFFFF"/>
              </a:solidFill>
              <a:latin typeface="Century Gothic" panose="020B0502020202020204" pitchFamily="34" charset="0"/>
              <a:ea typeface="+mn-ea"/>
              <a:cs typeface="+mn-cs"/>
            </a:rPr>
            <a:t>it to </a:t>
          </a:r>
          <a:r>
            <a:rPr lang="en-GB" sz="950" dirty="0">
              <a:solidFill>
                <a:sysClr val="window" lastClr="FFFFFF"/>
              </a:solidFill>
              <a:latin typeface="Century Gothic" panose="020B0502020202020204" pitchFamily="34" charset="0"/>
              <a:ea typeface="+mn-ea"/>
              <a:cs typeface="+mn-cs"/>
            </a:rPr>
            <a:t>the relevant team where it will be risk assessed and prioritised</a:t>
          </a:r>
          <a:endParaRPr lang="en-US" sz="950" dirty="0">
            <a:solidFill>
              <a:sysClr val="window" lastClr="FFFFFF"/>
            </a:solidFill>
            <a:latin typeface="Century Gothic" panose="020B0502020202020204" pitchFamily="34" charset="0"/>
            <a:ea typeface="+mn-ea"/>
            <a:cs typeface="+mn-cs"/>
          </a:endParaRPr>
        </a:p>
      </dgm:t>
    </dgm:pt>
    <dgm:pt modelId="{56AC2455-5515-4F55-88BC-C360D087C2F9}" type="parTrans" cxnId="{52BA572C-86EF-4992-818E-E85517CD3288}">
      <dgm:prSet/>
      <dgm:spPr/>
      <dgm:t>
        <a:bodyPr/>
        <a:lstStyle/>
        <a:p>
          <a:endParaRPr lang="en-US" sz="950">
            <a:latin typeface="Century Gothic" panose="020B0502020202020204" pitchFamily="34" charset="0"/>
          </a:endParaRPr>
        </a:p>
      </dgm:t>
    </dgm:pt>
    <dgm:pt modelId="{86BA230E-F83E-4A10-8C96-867DC1D2250E}" type="sibTrans" cxnId="{52BA572C-86EF-4992-818E-E85517CD3288}">
      <dgm:prSet/>
      <dgm:spPr>
        <a:xfrm rot="5358977">
          <a:off x="1536132" y="2670150"/>
          <a:ext cx="1622713" cy="196019"/>
        </a:xfrm>
        <a:prstGeom prst="rect">
          <a:avLst/>
        </a:prstGeom>
        <a:solidFill>
          <a:srgbClr val="5B9BD5">
            <a:tint val="60000"/>
            <a:hueOff val="0"/>
            <a:satOff val="0"/>
            <a:lumOff val="0"/>
            <a:alphaOff val="0"/>
          </a:srgbClr>
        </a:solidFill>
        <a:ln>
          <a:noFill/>
        </a:ln>
        <a:effectLst/>
      </dgm:spPr>
      <dgm:t>
        <a:bodyPr/>
        <a:lstStyle/>
        <a:p>
          <a:endParaRPr lang="en-US" sz="950">
            <a:latin typeface="Century Gothic" panose="020B0502020202020204" pitchFamily="34" charset="0"/>
          </a:endParaRPr>
        </a:p>
      </dgm:t>
    </dgm:pt>
    <dgm:pt modelId="{1C8719CA-A2E9-43B8-921B-9EC7663B2A05}">
      <dgm:prSet phldrT="[Text]" custT="1"/>
      <dgm:spPr>
        <a:xfrm>
          <a:off x="7682083" y="0"/>
          <a:ext cx="2177994" cy="1306796"/>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US" sz="950" dirty="0">
              <a:solidFill>
                <a:sysClr val="window" lastClr="FFFFFF"/>
              </a:solidFill>
              <a:latin typeface="Century Gothic" panose="020B0502020202020204" pitchFamily="34" charset="0"/>
              <a:ea typeface="+mn-ea"/>
              <a:cs typeface="+mn-cs"/>
            </a:rPr>
            <a:t>Portal generates an email to commissioning owner so they may keep track of request and there is an audit trail on the portal. A feedback form is also generated for the customer</a:t>
          </a:r>
        </a:p>
      </dgm:t>
    </dgm:pt>
    <dgm:pt modelId="{4A5E9B3D-D5E3-4491-AA17-A32B7714A943}" type="parTrans" cxnId="{F5840968-392F-470D-B0D9-18E26D292744}">
      <dgm:prSet/>
      <dgm:spPr/>
      <dgm:t>
        <a:bodyPr/>
        <a:lstStyle/>
        <a:p>
          <a:endParaRPr lang="en-US" sz="950">
            <a:latin typeface="Century Gothic" panose="020B0502020202020204" pitchFamily="34" charset="0"/>
          </a:endParaRPr>
        </a:p>
      </dgm:t>
    </dgm:pt>
    <dgm:pt modelId="{227F7C5D-54D4-43BF-9795-69BBECC8C24D}" type="sibTrans" cxnId="{F5840968-392F-470D-B0D9-18E26D292744}">
      <dgm:prSet/>
      <dgm:spPr>
        <a:xfrm rot="5442569">
          <a:off x="7281415" y="1053725"/>
          <a:ext cx="1658655" cy="196019"/>
        </a:xfrm>
        <a:prstGeom prst="rect">
          <a:avLst/>
        </a:prstGeom>
        <a:solidFill>
          <a:srgbClr val="5B9BD5">
            <a:tint val="60000"/>
            <a:hueOff val="0"/>
            <a:satOff val="0"/>
            <a:lumOff val="0"/>
            <a:alphaOff val="0"/>
          </a:srgbClr>
        </a:solidFill>
        <a:ln>
          <a:noFill/>
        </a:ln>
        <a:effectLst/>
      </dgm:spPr>
      <dgm:t>
        <a:bodyPr/>
        <a:lstStyle/>
        <a:p>
          <a:endParaRPr lang="en-US" sz="950">
            <a:latin typeface="Century Gothic" panose="020B0502020202020204" pitchFamily="34" charset="0"/>
          </a:endParaRPr>
        </a:p>
      </dgm:t>
    </dgm:pt>
    <dgm:pt modelId="{042F627E-8314-421B-B95B-1AE4FC262520}">
      <dgm:prSet phldrT="[Text]" custT="1"/>
      <dgm:spPr>
        <a:xfrm>
          <a:off x="7692341" y="4901380"/>
          <a:ext cx="2177994" cy="1306796"/>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US" sz="950" dirty="0">
              <a:solidFill>
                <a:sysClr val="window" lastClr="FFFFFF"/>
              </a:solidFill>
              <a:latin typeface="Century Gothic" panose="020B0502020202020204" pitchFamily="34" charset="0"/>
              <a:ea typeface="+mn-ea"/>
              <a:cs typeface="+mn-cs"/>
            </a:rPr>
            <a:t>Product is returned to the requesting owner</a:t>
          </a:r>
        </a:p>
      </dgm:t>
    </dgm:pt>
    <dgm:pt modelId="{E5DA3914-3F84-4EB1-A145-9F5122FCFB0F}" type="parTrans" cxnId="{89F4D519-63A9-4B32-AB85-4D89EBBED56C}">
      <dgm:prSet/>
      <dgm:spPr/>
      <dgm:t>
        <a:bodyPr/>
        <a:lstStyle/>
        <a:p>
          <a:endParaRPr lang="en-US" sz="950">
            <a:latin typeface="Century Gothic" panose="020B0502020202020204" pitchFamily="34" charset="0"/>
          </a:endParaRPr>
        </a:p>
      </dgm:t>
    </dgm:pt>
    <dgm:pt modelId="{3E11E548-3C20-4482-B477-625A691B0E0C}" type="sibTrans" cxnId="{89F4D519-63A9-4B32-AB85-4D89EBBED56C}">
      <dgm:prSet/>
      <dgm:spPr/>
      <dgm:t>
        <a:bodyPr/>
        <a:lstStyle/>
        <a:p>
          <a:endParaRPr lang="en-US" sz="950">
            <a:latin typeface="Century Gothic" panose="020B0502020202020204" pitchFamily="34" charset="0"/>
          </a:endParaRPr>
        </a:p>
      </dgm:t>
    </dgm:pt>
    <dgm:pt modelId="{6A62BE3E-1FB5-4E03-8926-6705C919ED0D}">
      <dgm:prSet phldrT="[Text]" custT="1"/>
      <dgm:spPr>
        <a:xfrm>
          <a:off x="4795609" y="894"/>
          <a:ext cx="2177994" cy="1306796"/>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US" sz="950" dirty="0">
              <a:solidFill>
                <a:sysClr val="window" lastClr="FFFFFF"/>
              </a:solidFill>
              <a:latin typeface="Century Gothic" panose="020B0502020202020204" pitchFamily="34" charset="0"/>
              <a:ea typeface="+mn-ea"/>
              <a:cs typeface="+mn-cs"/>
            </a:rPr>
            <a:t>Portal will show the product is awaiting approval and an update will be given when the job is allocated and when it is approved.</a:t>
          </a:r>
        </a:p>
      </dgm:t>
    </dgm:pt>
    <dgm:pt modelId="{C83FF876-2317-4A5C-8A88-7F70D3342E91}" type="sibTrans" cxnId="{C76AF238-59CB-4376-8113-14215A7213D0}">
      <dgm:prSet/>
      <dgm:spPr>
        <a:xfrm rot="21598933">
          <a:off x="5237870" y="221577"/>
          <a:ext cx="2879811" cy="196019"/>
        </a:xfrm>
        <a:prstGeom prst="rect">
          <a:avLst/>
        </a:prstGeom>
        <a:solidFill>
          <a:srgbClr val="5B9BD5">
            <a:tint val="60000"/>
            <a:hueOff val="0"/>
            <a:satOff val="0"/>
            <a:lumOff val="0"/>
            <a:alphaOff val="0"/>
          </a:srgbClr>
        </a:solidFill>
        <a:ln>
          <a:noFill/>
        </a:ln>
        <a:effectLst/>
      </dgm:spPr>
      <dgm:t>
        <a:bodyPr/>
        <a:lstStyle/>
        <a:p>
          <a:endParaRPr lang="en-US" sz="950">
            <a:latin typeface="Century Gothic" panose="020B0502020202020204" pitchFamily="34" charset="0"/>
          </a:endParaRPr>
        </a:p>
      </dgm:t>
    </dgm:pt>
    <dgm:pt modelId="{4198F5CD-3752-4908-AD37-32BB3A787448}" type="parTrans" cxnId="{C76AF238-59CB-4376-8113-14215A7213D0}">
      <dgm:prSet/>
      <dgm:spPr/>
      <dgm:t>
        <a:bodyPr/>
        <a:lstStyle/>
        <a:p>
          <a:endParaRPr lang="en-US" sz="950">
            <a:latin typeface="Century Gothic" panose="020B0502020202020204" pitchFamily="34" charset="0"/>
          </a:endParaRPr>
        </a:p>
      </dgm:t>
    </dgm:pt>
    <dgm:pt modelId="{0C9FA84A-2A49-4650-91A6-B2D37E552EE0}">
      <dgm:prSet phldrT="[Text]" custT="1"/>
      <dgm:spPr>
        <a:xfrm>
          <a:off x="4795609" y="4901380"/>
          <a:ext cx="2177994" cy="1306796"/>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US" sz="950" dirty="0">
              <a:solidFill>
                <a:sysClr val="window" lastClr="FFFFFF"/>
              </a:solidFill>
              <a:latin typeface="Century Gothic" panose="020B0502020202020204" pitchFamily="34" charset="0"/>
              <a:ea typeface="+mn-ea"/>
              <a:cs typeface="+mn-cs"/>
            </a:rPr>
            <a:t> Supervisor will check requested FR (Further Review) date and the rationale behind the timeframe considering threat/risk/harm and staffing levels</a:t>
          </a:r>
        </a:p>
      </dgm:t>
    </dgm:pt>
    <dgm:pt modelId="{AF444864-9517-4872-88E2-400CC258CAEF}" type="sibTrans" cxnId="{62D081C8-FC6E-4307-B111-DCC5F8003C7D}">
      <dgm:prSet/>
      <dgm:spPr>
        <a:xfrm rot="16200000">
          <a:off x="4421122" y="4305763"/>
          <a:ext cx="1626833" cy="196019"/>
        </a:xfrm>
        <a:prstGeom prst="rect">
          <a:avLst/>
        </a:prstGeom>
        <a:solidFill>
          <a:srgbClr val="5B9BD5">
            <a:tint val="60000"/>
            <a:hueOff val="0"/>
            <a:satOff val="0"/>
            <a:lumOff val="0"/>
            <a:alphaOff val="0"/>
          </a:srgbClr>
        </a:solidFill>
        <a:ln>
          <a:noFill/>
        </a:ln>
        <a:effectLst/>
      </dgm:spPr>
      <dgm:t>
        <a:bodyPr/>
        <a:lstStyle/>
        <a:p>
          <a:endParaRPr lang="en-US" sz="950">
            <a:latin typeface="Century Gothic" panose="020B0502020202020204" pitchFamily="34" charset="0"/>
          </a:endParaRPr>
        </a:p>
      </dgm:t>
    </dgm:pt>
    <dgm:pt modelId="{200E7DDE-3E85-4EFF-8204-CE818D065948}" type="parTrans" cxnId="{62D081C8-FC6E-4307-B111-DCC5F8003C7D}">
      <dgm:prSet/>
      <dgm:spPr/>
      <dgm:t>
        <a:bodyPr/>
        <a:lstStyle/>
        <a:p>
          <a:endParaRPr lang="en-US" sz="950">
            <a:latin typeface="Century Gothic" panose="020B0502020202020204" pitchFamily="34" charset="0"/>
          </a:endParaRPr>
        </a:p>
      </dgm:t>
    </dgm:pt>
    <dgm:pt modelId="{2E2D85DD-CE3D-41ED-9732-9601A62570BE}">
      <dgm:prSet phldrT="[Text]" custT="1"/>
      <dgm:spPr>
        <a:xfrm>
          <a:off x="1921572" y="3260318"/>
          <a:ext cx="2177994" cy="1306796"/>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US" sz="950" dirty="0">
              <a:solidFill>
                <a:sysClr val="window" lastClr="FFFFFF"/>
              </a:solidFill>
              <a:latin typeface="Century Gothic" panose="020B0502020202020204" pitchFamily="34" charset="0"/>
              <a:ea typeface="+mn-ea"/>
              <a:cs typeface="+mn-cs"/>
            </a:rPr>
            <a:t>FIB deal with quick turn around outcomes such as PND/Land Registry. For medium to long term more complex cases they go to Tactical Department </a:t>
          </a:r>
        </a:p>
      </dgm:t>
    </dgm:pt>
    <dgm:pt modelId="{7DCDED3E-E5FF-4730-8932-B14ED8137556}" type="sibTrans" cxnId="{C0B737C3-D3B1-42F1-840E-850960E3D992}">
      <dgm:prSet/>
      <dgm:spPr>
        <a:xfrm rot="5641081">
          <a:off x="1489395" y="4266047"/>
          <a:ext cx="1628130" cy="196019"/>
        </a:xfrm>
        <a:prstGeom prst="rect">
          <a:avLst/>
        </a:prstGeom>
        <a:solidFill>
          <a:srgbClr val="5B9BD5">
            <a:tint val="60000"/>
            <a:hueOff val="0"/>
            <a:satOff val="0"/>
            <a:lumOff val="0"/>
            <a:alphaOff val="0"/>
          </a:srgbClr>
        </a:solidFill>
        <a:ln>
          <a:noFill/>
        </a:ln>
        <a:effectLst/>
      </dgm:spPr>
      <dgm:t>
        <a:bodyPr/>
        <a:lstStyle/>
        <a:p>
          <a:endParaRPr lang="en-US" sz="950">
            <a:latin typeface="Century Gothic" panose="020B0502020202020204" pitchFamily="34" charset="0"/>
          </a:endParaRPr>
        </a:p>
      </dgm:t>
    </dgm:pt>
    <dgm:pt modelId="{40EA9358-815C-4F47-9AB0-18BD87E1A4DB}" type="parTrans" cxnId="{C0B737C3-D3B1-42F1-840E-850960E3D992}">
      <dgm:prSet/>
      <dgm:spPr/>
      <dgm:t>
        <a:bodyPr/>
        <a:lstStyle/>
        <a:p>
          <a:endParaRPr lang="en-US" sz="950">
            <a:latin typeface="Century Gothic" panose="020B0502020202020204" pitchFamily="34" charset="0"/>
          </a:endParaRPr>
        </a:p>
      </dgm:t>
    </dgm:pt>
    <dgm:pt modelId="{E5F15542-3B81-4B2D-BFB4-03C4C8175A62}">
      <dgm:prSet custT="1"/>
      <dgm:spPr>
        <a:xfrm>
          <a:off x="1807488" y="4891109"/>
          <a:ext cx="2177994" cy="1306796"/>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US" sz="950" dirty="0">
              <a:solidFill>
                <a:sysClr val="window" lastClr="FFFFFF"/>
              </a:solidFill>
              <a:latin typeface="Century Gothic" panose="020B0502020202020204" pitchFamily="34" charset="0"/>
              <a:ea typeface="+mn-ea"/>
              <a:cs typeface="+mn-cs"/>
            </a:rPr>
            <a:t>There are 2 supervisors at Tactical who manage the portal. This is managed 24/7 and is constantly reviewed</a:t>
          </a:r>
        </a:p>
      </dgm:t>
    </dgm:pt>
    <dgm:pt modelId="{B9B5C08C-1C3E-4548-852A-B5D036F486D1}" type="parTrans" cxnId="{10106FDA-280E-4E9E-A35C-DB6DBB755CAF}">
      <dgm:prSet/>
      <dgm:spPr/>
      <dgm:t>
        <a:bodyPr/>
        <a:lstStyle/>
        <a:p>
          <a:endParaRPr lang="en-US" sz="950">
            <a:latin typeface="Century Gothic" panose="020B0502020202020204" pitchFamily="34" charset="0"/>
          </a:endParaRPr>
        </a:p>
      </dgm:t>
    </dgm:pt>
    <dgm:pt modelId="{CAD96997-478A-462D-9626-373BE7F28588}" type="sibTrans" cxnId="{10106FDA-280E-4E9E-A35C-DB6DBB755CAF}">
      <dgm:prSet/>
      <dgm:spPr>
        <a:xfrm rot="7994">
          <a:off x="2246414" y="5119040"/>
          <a:ext cx="2984797" cy="196019"/>
        </a:xfrm>
        <a:prstGeom prst="rect">
          <a:avLst/>
        </a:prstGeom>
        <a:solidFill>
          <a:srgbClr val="5B9BD5">
            <a:tint val="60000"/>
            <a:hueOff val="0"/>
            <a:satOff val="0"/>
            <a:lumOff val="0"/>
            <a:alphaOff val="0"/>
          </a:srgbClr>
        </a:solidFill>
        <a:ln>
          <a:noFill/>
        </a:ln>
        <a:effectLst/>
      </dgm:spPr>
      <dgm:t>
        <a:bodyPr/>
        <a:lstStyle/>
        <a:p>
          <a:endParaRPr lang="en-US" sz="950">
            <a:latin typeface="Century Gothic" panose="020B0502020202020204" pitchFamily="34" charset="0"/>
          </a:endParaRPr>
        </a:p>
      </dgm:t>
    </dgm:pt>
    <dgm:pt modelId="{189FC6FF-D6CB-4804-8A36-16B2FAC0537E}">
      <dgm:prSet custT="1"/>
      <dgm:spPr>
        <a:xfrm>
          <a:off x="4795609" y="3267885"/>
          <a:ext cx="2177994" cy="1306796"/>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US" sz="950" dirty="0">
              <a:solidFill>
                <a:sysClr val="window" lastClr="FFFFFF"/>
              </a:solidFill>
              <a:latin typeface="Century Gothic" panose="020B0502020202020204" pitchFamily="34" charset="0"/>
              <a:ea typeface="+mn-ea"/>
              <a:cs typeface="+mn-cs"/>
            </a:rPr>
            <a:t>Once FR date is agreed the job would be assigned to an Intelligence Officer</a:t>
          </a:r>
        </a:p>
      </dgm:t>
    </dgm:pt>
    <dgm:pt modelId="{6CBA8AB3-54A0-48CB-83B9-1D44573E8625}" type="parTrans" cxnId="{230761AF-F45B-4E19-85A7-0015F85AC8F4}">
      <dgm:prSet/>
      <dgm:spPr/>
      <dgm:t>
        <a:bodyPr/>
        <a:lstStyle/>
        <a:p>
          <a:endParaRPr lang="en-US" sz="950">
            <a:latin typeface="Century Gothic" panose="020B0502020202020204" pitchFamily="34" charset="0"/>
          </a:endParaRPr>
        </a:p>
      </dgm:t>
    </dgm:pt>
    <dgm:pt modelId="{8C0F4485-CC38-4E55-81D8-6AC9FC8F65C1}" type="sibTrans" cxnId="{230761AF-F45B-4E19-85A7-0015F85AC8F4}">
      <dgm:prSet/>
      <dgm:spPr>
        <a:xfrm rot="16200000">
          <a:off x="4421122" y="2672267"/>
          <a:ext cx="1626833" cy="196019"/>
        </a:xfrm>
        <a:prstGeom prst="rect">
          <a:avLst/>
        </a:prstGeom>
        <a:solidFill>
          <a:srgbClr val="5B9BD5">
            <a:tint val="60000"/>
            <a:hueOff val="0"/>
            <a:satOff val="0"/>
            <a:lumOff val="0"/>
            <a:alphaOff val="0"/>
          </a:srgbClr>
        </a:solidFill>
        <a:ln>
          <a:noFill/>
        </a:ln>
        <a:effectLst/>
      </dgm:spPr>
      <dgm:t>
        <a:bodyPr/>
        <a:lstStyle/>
        <a:p>
          <a:endParaRPr lang="en-US" sz="950">
            <a:latin typeface="Century Gothic" panose="020B0502020202020204" pitchFamily="34" charset="0"/>
          </a:endParaRPr>
        </a:p>
      </dgm:t>
    </dgm:pt>
    <dgm:pt modelId="{702B6519-8FDC-43D8-BF56-BF56C7586007}">
      <dgm:prSet custT="1"/>
      <dgm:spPr>
        <a:xfrm>
          <a:off x="4795609" y="1634389"/>
          <a:ext cx="2177994" cy="1306796"/>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US" sz="950" dirty="0">
              <a:solidFill>
                <a:sysClr val="window" lastClr="FFFFFF"/>
              </a:solidFill>
              <a:latin typeface="Century Gothic" panose="020B0502020202020204" pitchFamily="34" charset="0"/>
              <a:ea typeface="+mn-ea"/>
              <a:cs typeface="+mn-cs"/>
            </a:rPr>
            <a:t> For complex jobs a Higher Analyst is also assigned as a conduit between the customer and Intelligence Officer. They will shape terms of reference and make sure processes are adhered to and there is context and value to the work</a:t>
          </a:r>
        </a:p>
      </dgm:t>
    </dgm:pt>
    <dgm:pt modelId="{01DB3696-29B0-498F-9EB6-4D51A31B6154}" type="parTrans" cxnId="{E421DFD1-179A-4AE5-AE9C-FC85BE1A933B}">
      <dgm:prSet/>
      <dgm:spPr/>
      <dgm:t>
        <a:bodyPr/>
        <a:lstStyle/>
        <a:p>
          <a:endParaRPr lang="en-US" sz="950">
            <a:latin typeface="Century Gothic" panose="020B0502020202020204" pitchFamily="34" charset="0"/>
          </a:endParaRPr>
        </a:p>
      </dgm:t>
    </dgm:pt>
    <dgm:pt modelId="{BF703AB3-9C2A-4C24-990C-985E5D06AD8C}" type="sibTrans" cxnId="{E421DFD1-179A-4AE5-AE9C-FC85BE1A933B}">
      <dgm:prSet/>
      <dgm:spPr>
        <a:xfrm rot="16200000">
          <a:off x="4421122" y="1038772"/>
          <a:ext cx="1626833" cy="196019"/>
        </a:xfrm>
        <a:prstGeom prst="rect">
          <a:avLst/>
        </a:prstGeom>
        <a:solidFill>
          <a:srgbClr val="5B9BD5">
            <a:tint val="60000"/>
            <a:hueOff val="0"/>
            <a:satOff val="0"/>
            <a:lumOff val="0"/>
            <a:alphaOff val="0"/>
          </a:srgbClr>
        </a:solidFill>
        <a:ln>
          <a:noFill/>
        </a:ln>
        <a:effectLst/>
      </dgm:spPr>
      <dgm:t>
        <a:bodyPr/>
        <a:lstStyle/>
        <a:p>
          <a:endParaRPr lang="en-US" sz="950">
            <a:latin typeface="Century Gothic" panose="020B0502020202020204" pitchFamily="34" charset="0"/>
          </a:endParaRPr>
        </a:p>
      </dgm:t>
    </dgm:pt>
    <dgm:pt modelId="{8A047CDA-68D4-45CB-856B-6E4646610750}">
      <dgm:prSet custT="1"/>
      <dgm:spPr>
        <a:xfrm>
          <a:off x="7692341" y="3267885"/>
          <a:ext cx="2177994" cy="1306796"/>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US" sz="950" dirty="0">
              <a:solidFill>
                <a:sysClr val="window" lastClr="FFFFFF"/>
              </a:solidFill>
              <a:latin typeface="Century Gothic" panose="020B0502020202020204" pitchFamily="34" charset="0"/>
              <a:ea typeface="+mn-ea"/>
              <a:cs typeface="+mn-cs"/>
            </a:rPr>
            <a:t>When the product is completed it is reviewed by a Supervisor and signed off as completed and checked. The authorizing officer will be named on the front of the document and will list who the product is being disseminated to. </a:t>
          </a:r>
        </a:p>
      </dgm:t>
    </dgm:pt>
    <dgm:pt modelId="{8DA6BCFA-4ABC-4F15-A11C-6C3E07A330B5}" type="parTrans" cxnId="{7B1680E2-CD75-4B22-AA7F-FD260D2C954F}">
      <dgm:prSet/>
      <dgm:spPr/>
      <dgm:t>
        <a:bodyPr/>
        <a:lstStyle/>
        <a:p>
          <a:endParaRPr lang="en-US" sz="950">
            <a:latin typeface="Century Gothic" panose="020B0502020202020204" pitchFamily="34" charset="0"/>
          </a:endParaRPr>
        </a:p>
      </dgm:t>
    </dgm:pt>
    <dgm:pt modelId="{9DB0317F-E049-480D-9771-B90268861F22}" type="sibTrans" cxnId="{7B1680E2-CD75-4B22-AA7F-FD260D2C954F}">
      <dgm:prSet/>
      <dgm:spPr>
        <a:xfrm rot="5400000">
          <a:off x="7317854" y="4305763"/>
          <a:ext cx="1626833" cy="196019"/>
        </a:xfrm>
        <a:prstGeom prst="rect">
          <a:avLst/>
        </a:prstGeom>
        <a:solidFill>
          <a:srgbClr val="5B9BD5">
            <a:tint val="60000"/>
            <a:hueOff val="0"/>
            <a:satOff val="0"/>
            <a:lumOff val="0"/>
            <a:alphaOff val="0"/>
          </a:srgbClr>
        </a:solidFill>
        <a:ln>
          <a:noFill/>
        </a:ln>
        <a:effectLst/>
      </dgm:spPr>
      <dgm:t>
        <a:bodyPr/>
        <a:lstStyle/>
        <a:p>
          <a:endParaRPr lang="en-US" sz="950">
            <a:latin typeface="Century Gothic" panose="020B0502020202020204" pitchFamily="34" charset="0"/>
          </a:endParaRPr>
        </a:p>
      </dgm:t>
    </dgm:pt>
    <dgm:pt modelId="{6041ECA1-CBF4-45E4-8FCB-80504F77C40D}">
      <dgm:prSet custT="1"/>
      <dgm:spPr>
        <a:xfrm>
          <a:off x="7661544" y="1665190"/>
          <a:ext cx="2177994" cy="1306796"/>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US" sz="950" dirty="0">
              <a:solidFill>
                <a:sysClr val="window" lastClr="FFFFFF"/>
              </a:solidFill>
              <a:latin typeface="Century Gothic" panose="020B0502020202020204" pitchFamily="34" charset="0"/>
              <a:ea typeface="+mn-ea"/>
              <a:cs typeface="+mn-cs"/>
            </a:rPr>
            <a:t>Once the product is completed best practice is to have it peer reviewed. This is then sent to a supervisor for approval. They may request changes or further work to be completed. In that case it would be sent back to the Intelligence Officer</a:t>
          </a:r>
        </a:p>
      </dgm:t>
    </dgm:pt>
    <dgm:pt modelId="{BD502E9F-2122-4ECB-A0E9-897C97B3D679}" type="parTrans" cxnId="{49EA9020-AD25-43A6-8BD6-7EE2D330A4CB}">
      <dgm:prSet/>
      <dgm:spPr/>
      <dgm:t>
        <a:bodyPr/>
        <a:lstStyle/>
        <a:p>
          <a:endParaRPr lang="en-US" sz="950">
            <a:latin typeface="Century Gothic" panose="020B0502020202020204" pitchFamily="34" charset="0"/>
          </a:endParaRPr>
        </a:p>
      </dgm:t>
    </dgm:pt>
    <dgm:pt modelId="{40438794-EDF8-49CA-B3C1-3AD9C1C4E123}" type="sibTrans" cxnId="{49EA9020-AD25-43A6-8BD6-7EE2D330A4CB}">
      <dgm:prSet/>
      <dgm:spPr>
        <a:xfrm rot="5340970">
          <a:off x="7314407" y="2689333"/>
          <a:ext cx="1599599" cy="196019"/>
        </a:xfrm>
        <a:prstGeom prst="rect">
          <a:avLst/>
        </a:prstGeom>
        <a:solidFill>
          <a:srgbClr val="5B9BD5">
            <a:tint val="60000"/>
            <a:hueOff val="0"/>
            <a:satOff val="0"/>
            <a:lumOff val="0"/>
            <a:alphaOff val="0"/>
          </a:srgbClr>
        </a:solidFill>
        <a:ln>
          <a:noFill/>
        </a:ln>
        <a:effectLst/>
      </dgm:spPr>
      <dgm:t>
        <a:bodyPr/>
        <a:lstStyle/>
        <a:p>
          <a:endParaRPr lang="en-US" sz="950">
            <a:latin typeface="Century Gothic" panose="020B0502020202020204" pitchFamily="34" charset="0"/>
          </a:endParaRPr>
        </a:p>
      </dgm:t>
    </dgm:pt>
    <dgm:pt modelId="{DD967613-CBC3-410B-A5D0-3532A1BEA8C7}" type="pres">
      <dgm:prSet presAssocID="{F0DCF132-8050-4BD3-BD90-3DA63F6EFCAC}" presName="Name0" presStyleCnt="0">
        <dgm:presLayoutVars>
          <dgm:dir/>
          <dgm:resizeHandles/>
        </dgm:presLayoutVars>
      </dgm:prSet>
      <dgm:spPr/>
      <dgm:t>
        <a:bodyPr/>
        <a:lstStyle/>
        <a:p>
          <a:endParaRPr lang="en-GB"/>
        </a:p>
      </dgm:t>
    </dgm:pt>
    <dgm:pt modelId="{D9F6CA86-DCEB-4D2F-AE61-8F76D8A22734}" type="pres">
      <dgm:prSet presAssocID="{D95D00D3-3DA4-48D8-B4AB-A1A585C7778B}" presName="compNode" presStyleCnt="0"/>
      <dgm:spPr/>
    </dgm:pt>
    <dgm:pt modelId="{2DA4E6D9-E528-4883-8FA7-7A36EAC5BB77}" type="pres">
      <dgm:prSet presAssocID="{D95D00D3-3DA4-48D8-B4AB-A1A585C7778B}" presName="dummyConnPt" presStyleCnt="0"/>
      <dgm:spPr/>
    </dgm:pt>
    <dgm:pt modelId="{46202BBA-D037-4F3D-95E4-2E8B8D428EC7}" type="pres">
      <dgm:prSet presAssocID="{D95D00D3-3DA4-48D8-B4AB-A1A585C7778B}" presName="node" presStyleLbl="node1" presStyleIdx="0" presStyleCnt="12">
        <dgm:presLayoutVars>
          <dgm:bulletEnabled val="1"/>
        </dgm:presLayoutVars>
      </dgm:prSet>
      <dgm:spPr/>
      <dgm:t>
        <a:bodyPr/>
        <a:lstStyle/>
        <a:p>
          <a:endParaRPr lang="en-GB"/>
        </a:p>
      </dgm:t>
    </dgm:pt>
    <dgm:pt modelId="{F22D323A-3E75-49B0-BED4-DEC630372ACF}" type="pres">
      <dgm:prSet presAssocID="{D6CAAF21-9394-48E6-9489-1E909888DE61}" presName="sibTrans" presStyleLbl="bgSibTrans2D1" presStyleIdx="0" presStyleCnt="11"/>
      <dgm:spPr/>
      <dgm:t>
        <a:bodyPr/>
        <a:lstStyle/>
        <a:p>
          <a:endParaRPr lang="en-GB"/>
        </a:p>
      </dgm:t>
    </dgm:pt>
    <dgm:pt modelId="{6444F29E-B596-44A6-AA19-355A170B5AB1}" type="pres">
      <dgm:prSet presAssocID="{9DBFFAAE-7137-4058-82F1-2F5ADB558550}" presName="compNode" presStyleCnt="0"/>
      <dgm:spPr/>
    </dgm:pt>
    <dgm:pt modelId="{4BB5073D-3CB3-406C-A707-2C0359D62E71}" type="pres">
      <dgm:prSet presAssocID="{9DBFFAAE-7137-4058-82F1-2F5ADB558550}" presName="dummyConnPt" presStyleCnt="0"/>
      <dgm:spPr/>
    </dgm:pt>
    <dgm:pt modelId="{5B0BCC4A-4857-4AE9-BB39-D415D9940387}" type="pres">
      <dgm:prSet presAssocID="{9DBFFAAE-7137-4058-82F1-2F5ADB558550}" presName="node" presStyleLbl="node1" presStyleIdx="1" presStyleCnt="12">
        <dgm:presLayoutVars>
          <dgm:bulletEnabled val="1"/>
        </dgm:presLayoutVars>
      </dgm:prSet>
      <dgm:spPr/>
      <dgm:t>
        <a:bodyPr/>
        <a:lstStyle/>
        <a:p>
          <a:endParaRPr lang="en-GB"/>
        </a:p>
      </dgm:t>
    </dgm:pt>
    <dgm:pt modelId="{459DD031-81D1-4662-9E3A-D68AD76DD2B9}" type="pres">
      <dgm:prSet presAssocID="{86BA230E-F83E-4A10-8C96-867DC1D2250E}" presName="sibTrans" presStyleLbl="bgSibTrans2D1" presStyleIdx="1" presStyleCnt="11"/>
      <dgm:spPr/>
      <dgm:t>
        <a:bodyPr/>
        <a:lstStyle/>
        <a:p>
          <a:endParaRPr lang="en-GB"/>
        </a:p>
      </dgm:t>
    </dgm:pt>
    <dgm:pt modelId="{28B77E6E-5A73-46AD-BB2F-B3CF45C160EB}" type="pres">
      <dgm:prSet presAssocID="{2E2D85DD-CE3D-41ED-9732-9601A62570BE}" presName="compNode" presStyleCnt="0"/>
      <dgm:spPr/>
    </dgm:pt>
    <dgm:pt modelId="{159E9274-5B3F-495C-9209-E73EA6C8F6A9}" type="pres">
      <dgm:prSet presAssocID="{2E2D85DD-CE3D-41ED-9732-9601A62570BE}" presName="dummyConnPt" presStyleCnt="0"/>
      <dgm:spPr/>
    </dgm:pt>
    <dgm:pt modelId="{0A100486-909C-4B2E-A2DB-2A3C36EAE71A}" type="pres">
      <dgm:prSet presAssocID="{2E2D85DD-CE3D-41ED-9732-9601A62570BE}" presName="node" presStyleLbl="node1" presStyleIdx="2" presStyleCnt="12" custLinFactNeighborX="1042" custLinFactNeighborY="-579">
        <dgm:presLayoutVars>
          <dgm:bulletEnabled val="1"/>
        </dgm:presLayoutVars>
      </dgm:prSet>
      <dgm:spPr/>
      <dgm:t>
        <a:bodyPr/>
        <a:lstStyle/>
        <a:p>
          <a:endParaRPr lang="en-GB"/>
        </a:p>
      </dgm:t>
    </dgm:pt>
    <dgm:pt modelId="{FB14FF3C-3BE4-4AD7-9D0C-84357AB15F8D}" type="pres">
      <dgm:prSet presAssocID="{7DCDED3E-E5FF-4730-8932-B14ED8137556}" presName="sibTrans" presStyleLbl="bgSibTrans2D1" presStyleIdx="2" presStyleCnt="11" custLinFactNeighborX="0" custLinFactNeighborY="-15711"/>
      <dgm:spPr/>
      <dgm:t>
        <a:bodyPr/>
        <a:lstStyle/>
        <a:p>
          <a:endParaRPr lang="en-GB"/>
        </a:p>
      </dgm:t>
    </dgm:pt>
    <dgm:pt modelId="{45767B72-B0CE-481B-B6EE-8A16401E3BB9}" type="pres">
      <dgm:prSet presAssocID="{E5F15542-3B81-4B2D-BFB4-03C4C8175A62}" presName="compNode" presStyleCnt="0"/>
      <dgm:spPr/>
    </dgm:pt>
    <dgm:pt modelId="{74C189C4-8A8C-4FFF-BF87-0492D54E9F8D}" type="pres">
      <dgm:prSet presAssocID="{E5F15542-3B81-4B2D-BFB4-03C4C8175A62}" presName="dummyConnPt" presStyleCnt="0"/>
      <dgm:spPr/>
    </dgm:pt>
    <dgm:pt modelId="{926CF54E-B36B-4343-A813-84211BEBD391}" type="pres">
      <dgm:prSet presAssocID="{E5F15542-3B81-4B2D-BFB4-03C4C8175A62}" presName="node" presStyleLbl="node1" presStyleIdx="3" presStyleCnt="12" custLinFactNeighborX="-4196" custLinFactNeighborY="-786">
        <dgm:presLayoutVars>
          <dgm:bulletEnabled val="1"/>
        </dgm:presLayoutVars>
      </dgm:prSet>
      <dgm:spPr/>
      <dgm:t>
        <a:bodyPr/>
        <a:lstStyle/>
        <a:p>
          <a:endParaRPr lang="en-GB"/>
        </a:p>
      </dgm:t>
    </dgm:pt>
    <dgm:pt modelId="{2F07E9CA-9AA5-4592-A360-853D3B4B4090}" type="pres">
      <dgm:prSet presAssocID="{CAD96997-478A-462D-9626-373BE7F28588}" presName="sibTrans" presStyleLbl="bgSibTrans2D1" presStyleIdx="3" presStyleCnt="11"/>
      <dgm:spPr/>
      <dgm:t>
        <a:bodyPr/>
        <a:lstStyle/>
        <a:p>
          <a:endParaRPr lang="en-GB"/>
        </a:p>
      </dgm:t>
    </dgm:pt>
    <dgm:pt modelId="{6BFEF4D3-CE99-46C7-9DF2-6E1D13F76250}" type="pres">
      <dgm:prSet presAssocID="{0C9FA84A-2A49-4650-91A6-B2D37E552EE0}" presName="compNode" presStyleCnt="0"/>
      <dgm:spPr/>
    </dgm:pt>
    <dgm:pt modelId="{7E830786-4089-4A65-83A4-5B99BC24B358}" type="pres">
      <dgm:prSet presAssocID="{0C9FA84A-2A49-4650-91A6-B2D37E552EE0}" presName="dummyConnPt" presStyleCnt="0"/>
      <dgm:spPr/>
    </dgm:pt>
    <dgm:pt modelId="{3F347EB5-45A7-45C2-82E1-BFFC7DFC4C62}" type="pres">
      <dgm:prSet presAssocID="{0C9FA84A-2A49-4650-91A6-B2D37E552EE0}" presName="node" presStyleLbl="node1" presStyleIdx="4" presStyleCnt="12">
        <dgm:presLayoutVars>
          <dgm:bulletEnabled val="1"/>
        </dgm:presLayoutVars>
      </dgm:prSet>
      <dgm:spPr/>
      <dgm:t>
        <a:bodyPr/>
        <a:lstStyle/>
        <a:p>
          <a:endParaRPr lang="en-GB"/>
        </a:p>
      </dgm:t>
    </dgm:pt>
    <dgm:pt modelId="{FE189F14-A98B-472F-80AA-BFC8FC35CDB0}" type="pres">
      <dgm:prSet presAssocID="{AF444864-9517-4872-88E2-400CC258CAEF}" presName="sibTrans" presStyleLbl="bgSibTrans2D1" presStyleIdx="4" presStyleCnt="11"/>
      <dgm:spPr/>
      <dgm:t>
        <a:bodyPr/>
        <a:lstStyle/>
        <a:p>
          <a:endParaRPr lang="en-GB"/>
        </a:p>
      </dgm:t>
    </dgm:pt>
    <dgm:pt modelId="{86DE5DAD-EA5A-43C3-910F-F1D28D8A8343}" type="pres">
      <dgm:prSet presAssocID="{189FC6FF-D6CB-4804-8A36-16B2FAC0537E}" presName="compNode" presStyleCnt="0"/>
      <dgm:spPr/>
    </dgm:pt>
    <dgm:pt modelId="{64992CEA-324B-47FD-855C-FFDEEB910F21}" type="pres">
      <dgm:prSet presAssocID="{189FC6FF-D6CB-4804-8A36-16B2FAC0537E}" presName="dummyConnPt" presStyleCnt="0"/>
      <dgm:spPr/>
    </dgm:pt>
    <dgm:pt modelId="{95B492A4-DDAB-444F-8F61-33A196ACD2F6}" type="pres">
      <dgm:prSet presAssocID="{189FC6FF-D6CB-4804-8A36-16B2FAC0537E}" presName="node" presStyleLbl="node1" presStyleIdx="5" presStyleCnt="12">
        <dgm:presLayoutVars>
          <dgm:bulletEnabled val="1"/>
        </dgm:presLayoutVars>
      </dgm:prSet>
      <dgm:spPr/>
      <dgm:t>
        <a:bodyPr/>
        <a:lstStyle/>
        <a:p>
          <a:endParaRPr lang="en-GB"/>
        </a:p>
      </dgm:t>
    </dgm:pt>
    <dgm:pt modelId="{E1310277-91A6-4A4D-BA9B-21F57540772E}" type="pres">
      <dgm:prSet presAssocID="{8C0F4485-CC38-4E55-81D8-6AC9FC8F65C1}" presName="sibTrans" presStyleLbl="bgSibTrans2D1" presStyleIdx="5" presStyleCnt="11"/>
      <dgm:spPr/>
      <dgm:t>
        <a:bodyPr/>
        <a:lstStyle/>
        <a:p>
          <a:endParaRPr lang="en-GB"/>
        </a:p>
      </dgm:t>
    </dgm:pt>
    <dgm:pt modelId="{023E8B57-FA72-445F-8009-D011558EB9F7}" type="pres">
      <dgm:prSet presAssocID="{702B6519-8FDC-43D8-BF56-BF56C7586007}" presName="compNode" presStyleCnt="0"/>
      <dgm:spPr/>
    </dgm:pt>
    <dgm:pt modelId="{F8470043-7EB0-4D62-BF42-4CCAE3707BF2}" type="pres">
      <dgm:prSet presAssocID="{702B6519-8FDC-43D8-BF56-BF56C7586007}" presName="dummyConnPt" presStyleCnt="0"/>
      <dgm:spPr/>
    </dgm:pt>
    <dgm:pt modelId="{410E374D-1D0C-4D3B-A418-4AB423EF9574}" type="pres">
      <dgm:prSet presAssocID="{702B6519-8FDC-43D8-BF56-BF56C7586007}" presName="node" presStyleLbl="node1" presStyleIdx="6" presStyleCnt="12">
        <dgm:presLayoutVars>
          <dgm:bulletEnabled val="1"/>
        </dgm:presLayoutVars>
      </dgm:prSet>
      <dgm:spPr/>
      <dgm:t>
        <a:bodyPr/>
        <a:lstStyle/>
        <a:p>
          <a:endParaRPr lang="en-GB"/>
        </a:p>
      </dgm:t>
    </dgm:pt>
    <dgm:pt modelId="{DD11B553-F60F-44B9-8ED1-87A42CC2C097}" type="pres">
      <dgm:prSet presAssocID="{BF703AB3-9C2A-4C24-990C-985E5D06AD8C}" presName="sibTrans" presStyleLbl="bgSibTrans2D1" presStyleIdx="6" presStyleCnt="11"/>
      <dgm:spPr/>
      <dgm:t>
        <a:bodyPr/>
        <a:lstStyle/>
        <a:p>
          <a:endParaRPr lang="en-GB"/>
        </a:p>
      </dgm:t>
    </dgm:pt>
    <dgm:pt modelId="{24BF0FEF-4F15-4A9C-B5DE-B4423DA41D3A}" type="pres">
      <dgm:prSet presAssocID="{6A62BE3E-1FB5-4E03-8926-6705C919ED0D}" presName="compNode" presStyleCnt="0"/>
      <dgm:spPr/>
    </dgm:pt>
    <dgm:pt modelId="{DB092050-10F4-47FB-8003-7B3468D253AD}" type="pres">
      <dgm:prSet presAssocID="{6A62BE3E-1FB5-4E03-8926-6705C919ED0D}" presName="dummyConnPt" presStyleCnt="0"/>
      <dgm:spPr/>
    </dgm:pt>
    <dgm:pt modelId="{5980AB1D-8008-4BE1-8622-8B95EED626DB}" type="pres">
      <dgm:prSet presAssocID="{6A62BE3E-1FB5-4E03-8926-6705C919ED0D}" presName="node" presStyleLbl="node1" presStyleIdx="7" presStyleCnt="12">
        <dgm:presLayoutVars>
          <dgm:bulletEnabled val="1"/>
        </dgm:presLayoutVars>
      </dgm:prSet>
      <dgm:spPr/>
      <dgm:t>
        <a:bodyPr/>
        <a:lstStyle/>
        <a:p>
          <a:endParaRPr lang="en-GB"/>
        </a:p>
      </dgm:t>
    </dgm:pt>
    <dgm:pt modelId="{9F9A7422-6F35-4712-B789-DD57CF25029D}" type="pres">
      <dgm:prSet presAssocID="{C83FF876-2317-4A5C-8A88-7F70D3342E91}" presName="sibTrans" presStyleLbl="bgSibTrans2D1" presStyleIdx="7" presStyleCnt="11"/>
      <dgm:spPr/>
      <dgm:t>
        <a:bodyPr/>
        <a:lstStyle/>
        <a:p>
          <a:endParaRPr lang="en-GB"/>
        </a:p>
      </dgm:t>
    </dgm:pt>
    <dgm:pt modelId="{2E3BD2F6-2206-4159-9EE2-3CE621FC9F9B}" type="pres">
      <dgm:prSet presAssocID="{1C8719CA-A2E9-43B8-921B-9EC7663B2A05}" presName="compNode" presStyleCnt="0"/>
      <dgm:spPr/>
    </dgm:pt>
    <dgm:pt modelId="{F0FB708D-C970-4593-8BBA-07E3CA36CD3F}" type="pres">
      <dgm:prSet presAssocID="{1C8719CA-A2E9-43B8-921B-9EC7663B2A05}" presName="dummyConnPt" presStyleCnt="0"/>
      <dgm:spPr/>
    </dgm:pt>
    <dgm:pt modelId="{B8D50862-5A4B-4FBB-9182-C104C3301FB8}" type="pres">
      <dgm:prSet presAssocID="{1C8719CA-A2E9-43B8-921B-9EC7663B2A05}" presName="node" presStyleLbl="node1" presStyleIdx="8" presStyleCnt="12" custLinFactNeighborX="-471" custLinFactNeighborY="-7201">
        <dgm:presLayoutVars>
          <dgm:bulletEnabled val="1"/>
        </dgm:presLayoutVars>
      </dgm:prSet>
      <dgm:spPr/>
      <dgm:t>
        <a:bodyPr/>
        <a:lstStyle/>
        <a:p>
          <a:endParaRPr lang="en-GB"/>
        </a:p>
      </dgm:t>
    </dgm:pt>
    <dgm:pt modelId="{C3CBFA67-E4B7-4146-A79F-06B91F638B85}" type="pres">
      <dgm:prSet presAssocID="{227F7C5D-54D4-43BF-9795-69BBECC8C24D}" presName="sibTrans" presStyleLbl="bgSibTrans2D1" presStyleIdx="8" presStyleCnt="11"/>
      <dgm:spPr/>
      <dgm:t>
        <a:bodyPr/>
        <a:lstStyle/>
        <a:p>
          <a:endParaRPr lang="en-GB"/>
        </a:p>
      </dgm:t>
    </dgm:pt>
    <dgm:pt modelId="{A63DE2E3-E238-4A01-8E85-DFAC188DE9A1}" type="pres">
      <dgm:prSet presAssocID="{6041ECA1-CBF4-45E4-8FCB-80504F77C40D}" presName="compNode" presStyleCnt="0"/>
      <dgm:spPr/>
    </dgm:pt>
    <dgm:pt modelId="{C524B86A-5862-4D71-BFA8-276B8D8BB9BE}" type="pres">
      <dgm:prSet presAssocID="{6041ECA1-CBF4-45E4-8FCB-80504F77C40D}" presName="dummyConnPt" presStyleCnt="0"/>
      <dgm:spPr/>
    </dgm:pt>
    <dgm:pt modelId="{CAF97C76-BE96-4ACF-A34C-CBD5C8320528}" type="pres">
      <dgm:prSet presAssocID="{6041ECA1-CBF4-45E4-8FCB-80504F77C40D}" presName="node" presStyleLbl="node1" presStyleIdx="9" presStyleCnt="12" custLinFactNeighborX="-1414" custLinFactNeighborY="2357">
        <dgm:presLayoutVars>
          <dgm:bulletEnabled val="1"/>
        </dgm:presLayoutVars>
      </dgm:prSet>
      <dgm:spPr/>
      <dgm:t>
        <a:bodyPr/>
        <a:lstStyle/>
        <a:p>
          <a:endParaRPr lang="en-GB"/>
        </a:p>
      </dgm:t>
    </dgm:pt>
    <dgm:pt modelId="{37B9E8F1-5432-4FB3-B01D-A43DA095C051}" type="pres">
      <dgm:prSet presAssocID="{40438794-EDF8-49CA-B3C1-3AD9C1C4E123}" presName="sibTrans" presStyleLbl="bgSibTrans2D1" presStyleIdx="9" presStyleCnt="11"/>
      <dgm:spPr/>
      <dgm:t>
        <a:bodyPr/>
        <a:lstStyle/>
        <a:p>
          <a:endParaRPr lang="en-GB"/>
        </a:p>
      </dgm:t>
    </dgm:pt>
    <dgm:pt modelId="{3D873DA4-AFD3-4574-BCB5-61081A9D90F1}" type="pres">
      <dgm:prSet presAssocID="{8A047CDA-68D4-45CB-856B-6E4646610750}" presName="compNode" presStyleCnt="0"/>
      <dgm:spPr/>
    </dgm:pt>
    <dgm:pt modelId="{FC6BB53C-48E4-498C-A3D1-DB12C7B8B53B}" type="pres">
      <dgm:prSet presAssocID="{8A047CDA-68D4-45CB-856B-6E4646610750}" presName="dummyConnPt" presStyleCnt="0"/>
      <dgm:spPr/>
    </dgm:pt>
    <dgm:pt modelId="{035289EF-6C84-4A69-9D39-7EAB42467DB5}" type="pres">
      <dgm:prSet presAssocID="{8A047CDA-68D4-45CB-856B-6E4646610750}" presName="node" presStyleLbl="node1" presStyleIdx="10" presStyleCnt="12">
        <dgm:presLayoutVars>
          <dgm:bulletEnabled val="1"/>
        </dgm:presLayoutVars>
      </dgm:prSet>
      <dgm:spPr/>
      <dgm:t>
        <a:bodyPr/>
        <a:lstStyle/>
        <a:p>
          <a:endParaRPr lang="en-GB"/>
        </a:p>
      </dgm:t>
    </dgm:pt>
    <dgm:pt modelId="{1D1D7DD1-4392-42CA-97FD-F0084063B209}" type="pres">
      <dgm:prSet presAssocID="{9DB0317F-E049-480D-9771-B90268861F22}" presName="sibTrans" presStyleLbl="bgSibTrans2D1" presStyleIdx="10" presStyleCnt="11"/>
      <dgm:spPr/>
      <dgm:t>
        <a:bodyPr/>
        <a:lstStyle/>
        <a:p>
          <a:endParaRPr lang="en-GB"/>
        </a:p>
      </dgm:t>
    </dgm:pt>
    <dgm:pt modelId="{91C4A8A5-F273-45DE-A070-FC840DC6AF74}" type="pres">
      <dgm:prSet presAssocID="{042F627E-8314-421B-B95B-1AE4FC262520}" presName="compNode" presStyleCnt="0"/>
      <dgm:spPr/>
    </dgm:pt>
    <dgm:pt modelId="{D545656D-4C9B-43D7-9815-1B3156CDC250}" type="pres">
      <dgm:prSet presAssocID="{042F627E-8314-421B-B95B-1AE4FC262520}" presName="dummyConnPt" presStyleCnt="0"/>
      <dgm:spPr/>
    </dgm:pt>
    <dgm:pt modelId="{729B5478-E07A-4908-A3E9-D7815014B836}" type="pres">
      <dgm:prSet presAssocID="{042F627E-8314-421B-B95B-1AE4FC262520}" presName="node" presStyleLbl="node1" presStyleIdx="11" presStyleCnt="12">
        <dgm:presLayoutVars>
          <dgm:bulletEnabled val="1"/>
        </dgm:presLayoutVars>
      </dgm:prSet>
      <dgm:spPr/>
      <dgm:t>
        <a:bodyPr/>
        <a:lstStyle/>
        <a:p>
          <a:endParaRPr lang="en-GB"/>
        </a:p>
      </dgm:t>
    </dgm:pt>
  </dgm:ptLst>
  <dgm:cxnLst>
    <dgm:cxn modelId="{B3B5BEC9-82BB-45E8-AB04-96D478BF653D}" type="presOf" srcId="{6A62BE3E-1FB5-4E03-8926-6705C919ED0D}" destId="{5980AB1D-8008-4BE1-8622-8B95EED626DB}" srcOrd="0" destOrd="0" presId="urn:microsoft.com/office/officeart/2005/8/layout/bProcess4"/>
    <dgm:cxn modelId="{C5463F8B-7548-4084-9528-6780C371C53A}" type="presOf" srcId="{AF444864-9517-4872-88E2-400CC258CAEF}" destId="{FE189F14-A98B-472F-80AA-BFC8FC35CDB0}" srcOrd="0" destOrd="0" presId="urn:microsoft.com/office/officeart/2005/8/layout/bProcess4"/>
    <dgm:cxn modelId="{AE57F85E-A998-4672-A25D-07208C2A6411}" type="presOf" srcId="{CAD96997-478A-462D-9626-373BE7F28588}" destId="{2F07E9CA-9AA5-4592-A360-853D3B4B4090}" srcOrd="0" destOrd="0" presId="urn:microsoft.com/office/officeart/2005/8/layout/bProcess4"/>
    <dgm:cxn modelId="{29FBA95F-CB46-4BD2-86EC-EB2FAAB4E21C}" type="presOf" srcId="{227F7C5D-54D4-43BF-9795-69BBECC8C24D}" destId="{C3CBFA67-E4B7-4146-A79F-06B91F638B85}" srcOrd="0" destOrd="0" presId="urn:microsoft.com/office/officeart/2005/8/layout/bProcess4"/>
    <dgm:cxn modelId="{FCD6248F-8450-4A45-BA57-B6F9BF5B336B}" type="presOf" srcId="{8A047CDA-68D4-45CB-856B-6E4646610750}" destId="{035289EF-6C84-4A69-9D39-7EAB42467DB5}" srcOrd="0" destOrd="0" presId="urn:microsoft.com/office/officeart/2005/8/layout/bProcess4"/>
    <dgm:cxn modelId="{966826D4-4390-45AF-86AF-B6DA99643B1D}" type="presOf" srcId="{E5F15542-3B81-4B2D-BFB4-03C4C8175A62}" destId="{926CF54E-B36B-4343-A813-84211BEBD391}" srcOrd="0" destOrd="0" presId="urn:microsoft.com/office/officeart/2005/8/layout/bProcess4"/>
    <dgm:cxn modelId="{93E455A2-C5A7-4C45-B00B-760886254659}" type="presOf" srcId="{C83FF876-2317-4A5C-8A88-7F70D3342E91}" destId="{9F9A7422-6F35-4712-B789-DD57CF25029D}" srcOrd="0" destOrd="0" presId="urn:microsoft.com/office/officeart/2005/8/layout/bProcess4"/>
    <dgm:cxn modelId="{753753C0-01F9-4E4C-B0AF-1875BD476DEC}" srcId="{F0DCF132-8050-4BD3-BD90-3DA63F6EFCAC}" destId="{D95D00D3-3DA4-48D8-B4AB-A1A585C7778B}" srcOrd="0" destOrd="0" parTransId="{11ADDB97-9DB9-4C41-83F6-D33068D7FD7A}" sibTransId="{D6CAAF21-9394-48E6-9489-1E909888DE61}"/>
    <dgm:cxn modelId="{E421DFD1-179A-4AE5-AE9C-FC85BE1A933B}" srcId="{F0DCF132-8050-4BD3-BD90-3DA63F6EFCAC}" destId="{702B6519-8FDC-43D8-BF56-BF56C7586007}" srcOrd="6" destOrd="0" parTransId="{01DB3696-29B0-498F-9EB6-4D51A31B6154}" sibTransId="{BF703AB3-9C2A-4C24-990C-985E5D06AD8C}"/>
    <dgm:cxn modelId="{490114CE-368A-40F6-AF79-CC552070BE39}" type="presOf" srcId="{702B6519-8FDC-43D8-BF56-BF56C7586007}" destId="{410E374D-1D0C-4D3B-A418-4AB423EF9574}" srcOrd="0" destOrd="0" presId="urn:microsoft.com/office/officeart/2005/8/layout/bProcess4"/>
    <dgm:cxn modelId="{543E5A8A-5282-4E6F-9FFC-F0C0BD93B70D}" type="presOf" srcId="{0C9FA84A-2A49-4650-91A6-B2D37E552EE0}" destId="{3F347EB5-45A7-45C2-82E1-BFFC7DFC4C62}" srcOrd="0" destOrd="0" presId="urn:microsoft.com/office/officeart/2005/8/layout/bProcess4"/>
    <dgm:cxn modelId="{C0B737C3-D3B1-42F1-840E-850960E3D992}" srcId="{F0DCF132-8050-4BD3-BD90-3DA63F6EFCAC}" destId="{2E2D85DD-CE3D-41ED-9732-9601A62570BE}" srcOrd="2" destOrd="0" parTransId="{40EA9358-815C-4F47-9AB0-18BD87E1A4DB}" sibTransId="{7DCDED3E-E5FF-4730-8932-B14ED8137556}"/>
    <dgm:cxn modelId="{4A13C0F7-FB7E-4E8B-892D-A0476B05991C}" type="presOf" srcId="{1C8719CA-A2E9-43B8-921B-9EC7663B2A05}" destId="{B8D50862-5A4B-4FBB-9182-C104C3301FB8}" srcOrd="0" destOrd="0" presId="urn:microsoft.com/office/officeart/2005/8/layout/bProcess4"/>
    <dgm:cxn modelId="{F62B5562-B29D-46CF-865F-6FFB3B04A3BD}" type="presOf" srcId="{8C0F4485-CC38-4E55-81D8-6AC9FC8F65C1}" destId="{E1310277-91A6-4A4D-BA9B-21F57540772E}" srcOrd="0" destOrd="0" presId="urn:microsoft.com/office/officeart/2005/8/layout/bProcess4"/>
    <dgm:cxn modelId="{909F5ED2-0054-4A8E-86AB-F253C1F24656}" type="presOf" srcId="{BF703AB3-9C2A-4C24-990C-985E5D06AD8C}" destId="{DD11B553-F60F-44B9-8ED1-87A42CC2C097}" srcOrd="0" destOrd="0" presId="urn:microsoft.com/office/officeart/2005/8/layout/bProcess4"/>
    <dgm:cxn modelId="{F5840968-392F-470D-B0D9-18E26D292744}" srcId="{F0DCF132-8050-4BD3-BD90-3DA63F6EFCAC}" destId="{1C8719CA-A2E9-43B8-921B-9EC7663B2A05}" srcOrd="8" destOrd="0" parTransId="{4A5E9B3D-D5E3-4491-AA17-A32B7714A943}" sibTransId="{227F7C5D-54D4-43BF-9795-69BBECC8C24D}"/>
    <dgm:cxn modelId="{230761AF-F45B-4E19-85A7-0015F85AC8F4}" srcId="{F0DCF132-8050-4BD3-BD90-3DA63F6EFCAC}" destId="{189FC6FF-D6CB-4804-8A36-16B2FAC0537E}" srcOrd="5" destOrd="0" parTransId="{6CBA8AB3-54A0-48CB-83B9-1D44573E8625}" sibTransId="{8C0F4485-CC38-4E55-81D8-6AC9FC8F65C1}"/>
    <dgm:cxn modelId="{C1B6E91B-2121-433B-8548-F1A45204A45F}" type="presOf" srcId="{9DB0317F-E049-480D-9771-B90268861F22}" destId="{1D1D7DD1-4392-42CA-97FD-F0084063B209}" srcOrd="0" destOrd="0" presId="urn:microsoft.com/office/officeart/2005/8/layout/bProcess4"/>
    <dgm:cxn modelId="{44803BED-A433-44BB-B07C-5755E92142B5}" type="presOf" srcId="{40438794-EDF8-49CA-B3C1-3AD9C1C4E123}" destId="{37B9E8F1-5432-4FB3-B01D-A43DA095C051}" srcOrd="0" destOrd="0" presId="urn:microsoft.com/office/officeart/2005/8/layout/bProcess4"/>
    <dgm:cxn modelId="{49EA9020-AD25-43A6-8BD6-7EE2D330A4CB}" srcId="{F0DCF132-8050-4BD3-BD90-3DA63F6EFCAC}" destId="{6041ECA1-CBF4-45E4-8FCB-80504F77C40D}" srcOrd="9" destOrd="0" parTransId="{BD502E9F-2122-4ECB-A0E9-897C97B3D679}" sibTransId="{40438794-EDF8-49CA-B3C1-3AD9C1C4E123}"/>
    <dgm:cxn modelId="{C8D275FF-2FE8-4719-81DC-7C0DDF64A01F}" type="presOf" srcId="{D6CAAF21-9394-48E6-9489-1E909888DE61}" destId="{F22D323A-3E75-49B0-BED4-DEC630372ACF}" srcOrd="0" destOrd="0" presId="urn:microsoft.com/office/officeart/2005/8/layout/bProcess4"/>
    <dgm:cxn modelId="{7B1680E2-CD75-4B22-AA7F-FD260D2C954F}" srcId="{F0DCF132-8050-4BD3-BD90-3DA63F6EFCAC}" destId="{8A047CDA-68D4-45CB-856B-6E4646610750}" srcOrd="10" destOrd="0" parTransId="{8DA6BCFA-4ABC-4F15-A11C-6C3E07A330B5}" sibTransId="{9DB0317F-E049-480D-9771-B90268861F22}"/>
    <dgm:cxn modelId="{E0B4BAD9-CE41-45B8-91D3-6EF9A87A69AD}" type="presOf" srcId="{D95D00D3-3DA4-48D8-B4AB-A1A585C7778B}" destId="{46202BBA-D037-4F3D-95E4-2E8B8D428EC7}" srcOrd="0" destOrd="0" presId="urn:microsoft.com/office/officeart/2005/8/layout/bProcess4"/>
    <dgm:cxn modelId="{52BA572C-86EF-4992-818E-E85517CD3288}" srcId="{F0DCF132-8050-4BD3-BD90-3DA63F6EFCAC}" destId="{9DBFFAAE-7137-4058-82F1-2F5ADB558550}" srcOrd="1" destOrd="0" parTransId="{56AC2455-5515-4F55-88BC-C360D087C2F9}" sibTransId="{86BA230E-F83E-4A10-8C96-867DC1D2250E}"/>
    <dgm:cxn modelId="{57468B8F-AD20-4C0B-9023-002999BC0988}" type="presOf" srcId="{86BA230E-F83E-4A10-8C96-867DC1D2250E}" destId="{459DD031-81D1-4662-9E3A-D68AD76DD2B9}" srcOrd="0" destOrd="0" presId="urn:microsoft.com/office/officeart/2005/8/layout/bProcess4"/>
    <dgm:cxn modelId="{A30E8E10-8849-4B24-B867-437C1686FBDD}" type="presOf" srcId="{9DBFFAAE-7137-4058-82F1-2F5ADB558550}" destId="{5B0BCC4A-4857-4AE9-BB39-D415D9940387}" srcOrd="0" destOrd="0" presId="urn:microsoft.com/office/officeart/2005/8/layout/bProcess4"/>
    <dgm:cxn modelId="{B0659A5A-A168-4C03-8BFB-3E66D7249AA3}" type="presOf" srcId="{F0DCF132-8050-4BD3-BD90-3DA63F6EFCAC}" destId="{DD967613-CBC3-410B-A5D0-3532A1BEA8C7}" srcOrd="0" destOrd="0" presId="urn:microsoft.com/office/officeart/2005/8/layout/bProcess4"/>
    <dgm:cxn modelId="{89F4D519-63A9-4B32-AB85-4D89EBBED56C}" srcId="{F0DCF132-8050-4BD3-BD90-3DA63F6EFCAC}" destId="{042F627E-8314-421B-B95B-1AE4FC262520}" srcOrd="11" destOrd="0" parTransId="{E5DA3914-3F84-4EB1-A145-9F5122FCFB0F}" sibTransId="{3E11E548-3C20-4482-B477-625A691B0E0C}"/>
    <dgm:cxn modelId="{F400F51C-552E-455F-A771-C04DA66C8BA7}" type="presOf" srcId="{189FC6FF-D6CB-4804-8A36-16B2FAC0537E}" destId="{95B492A4-DDAB-444F-8F61-33A196ACD2F6}" srcOrd="0" destOrd="0" presId="urn:microsoft.com/office/officeart/2005/8/layout/bProcess4"/>
    <dgm:cxn modelId="{70E50672-AA1B-4C74-8E4D-73514F304E02}" type="presOf" srcId="{7DCDED3E-E5FF-4730-8932-B14ED8137556}" destId="{FB14FF3C-3BE4-4AD7-9D0C-84357AB15F8D}" srcOrd="0" destOrd="0" presId="urn:microsoft.com/office/officeart/2005/8/layout/bProcess4"/>
    <dgm:cxn modelId="{C657DCBC-7FE3-4A60-B4E0-309E6099216A}" type="presOf" srcId="{2E2D85DD-CE3D-41ED-9732-9601A62570BE}" destId="{0A100486-909C-4B2E-A2DB-2A3C36EAE71A}" srcOrd="0" destOrd="0" presId="urn:microsoft.com/office/officeart/2005/8/layout/bProcess4"/>
    <dgm:cxn modelId="{C76AF238-59CB-4376-8113-14215A7213D0}" srcId="{F0DCF132-8050-4BD3-BD90-3DA63F6EFCAC}" destId="{6A62BE3E-1FB5-4E03-8926-6705C919ED0D}" srcOrd="7" destOrd="0" parTransId="{4198F5CD-3752-4908-AD37-32BB3A787448}" sibTransId="{C83FF876-2317-4A5C-8A88-7F70D3342E91}"/>
    <dgm:cxn modelId="{7269756F-E3FC-481E-8092-B4C682C7A405}" type="presOf" srcId="{6041ECA1-CBF4-45E4-8FCB-80504F77C40D}" destId="{CAF97C76-BE96-4ACF-A34C-CBD5C8320528}" srcOrd="0" destOrd="0" presId="urn:microsoft.com/office/officeart/2005/8/layout/bProcess4"/>
    <dgm:cxn modelId="{62D081C8-FC6E-4307-B111-DCC5F8003C7D}" srcId="{F0DCF132-8050-4BD3-BD90-3DA63F6EFCAC}" destId="{0C9FA84A-2A49-4650-91A6-B2D37E552EE0}" srcOrd="4" destOrd="0" parTransId="{200E7DDE-3E85-4EFF-8204-CE818D065948}" sibTransId="{AF444864-9517-4872-88E2-400CC258CAEF}"/>
    <dgm:cxn modelId="{10106FDA-280E-4E9E-A35C-DB6DBB755CAF}" srcId="{F0DCF132-8050-4BD3-BD90-3DA63F6EFCAC}" destId="{E5F15542-3B81-4B2D-BFB4-03C4C8175A62}" srcOrd="3" destOrd="0" parTransId="{B9B5C08C-1C3E-4548-852A-B5D036F486D1}" sibTransId="{CAD96997-478A-462D-9626-373BE7F28588}"/>
    <dgm:cxn modelId="{BB18C004-A99D-4B51-8E5E-B9C5559677BA}" type="presOf" srcId="{042F627E-8314-421B-B95B-1AE4FC262520}" destId="{729B5478-E07A-4908-A3E9-D7815014B836}" srcOrd="0" destOrd="0" presId="urn:microsoft.com/office/officeart/2005/8/layout/bProcess4"/>
    <dgm:cxn modelId="{23ABA69F-5D14-4F5B-8E89-AB029BA2E813}" type="presParOf" srcId="{DD967613-CBC3-410B-A5D0-3532A1BEA8C7}" destId="{D9F6CA86-DCEB-4D2F-AE61-8F76D8A22734}" srcOrd="0" destOrd="0" presId="urn:microsoft.com/office/officeart/2005/8/layout/bProcess4"/>
    <dgm:cxn modelId="{AD0EF5A9-BD1D-4C13-BAB5-6637AFFA5A06}" type="presParOf" srcId="{D9F6CA86-DCEB-4D2F-AE61-8F76D8A22734}" destId="{2DA4E6D9-E528-4883-8FA7-7A36EAC5BB77}" srcOrd="0" destOrd="0" presId="urn:microsoft.com/office/officeart/2005/8/layout/bProcess4"/>
    <dgm:cxn modelId="{FF5BF819-35C9-4548-929B-1ECED1D2DFF0}" type="presParOf" srcId="{D9F6CA86-DCEB-4D2F-AE61-8F76D8A22734}" destId="{46202BBA-D037-4F3D-95E4-2E8B8D428EC7}" srcOrd="1" destOrd="0" presId="urn:microsoft.com/office/officeart/2005/8/layout/bProcess4"/>
    <dgm:cxn modelId="{2F52DC6B-53F4-49C4-A65A-1BCA708F156C}" type="presParOf" srcId="{DD967613-CBC3-410B-A5D0-3532A1BEA8C7}" destId="{F22D323A-3E75-49B0-BED4-DEC630372ACF}" srcOrd="1" destOrd="0" presId="urn:microsoft.com/office/officeart/2005/8/layout/bProcess4"/>
    <dgm:cxn modelId="{EC157C62-3EF2-481B-B41B-74368A49BF38}" type="presParOf" srcId="{DD967613-CBC3-410B-A5D0-3532A1BEA8C7}" destId="{6444F29E-B596-44A6-AA19-355A170B5AB1}" srcOrd="2" destOrd="0" presId="urn:microsoft.com/office/officeart/2005/8/layout/bProcess4"/>
    <dgm:cxn modelId="{CD32DC24-A562-4F9A-A469-B68DA2FB243F}" type="presParOf" srcId="{6444F29E-B596-44A6-AA19-355A170B5AB1}" destId="{4BB5073D-3CB3-406C-A707-2C0359D62E71}" srcOrd="0" destOrd="0" presId="urn:microsoft.com/office/officeart/2005/8/layout/bProcess4"/>
    <dgm:cxn modelId="{C1385925-3543-46E6-8DEB-FBC41D187E90}" type="presParOf" srcId="{6444F29E-B596-44A6-AA19-355A170B5AB1}" destId="{5B0BCC4A-4857-4AE9-BB39-D415D9940387}" srcOrd="1" destOrd="0" presId="urn:microsoft.com/office/officeart/2005/8/layout/bProcess4"/>
    <dgm:cxn modelId="{F2A8BD12-0F97-4E7A-A29D-75F3764BD880}" type="presParOf" srcId="{DD967613-CBC3-410B-A5D0-3532A1BEA8C7}" destId="{459DD031-81D1-4662-9E3A-D68AD76DD2B9}" srcOrd="3" destOrd="0" presId="urn:microsoft.com/office/officeart/2005/8/layout/bProcess4"/>
    <dgm:cxn modelId="{F7D0457F-B8E9-4F0B-AB75-39FEEF536DE7}" type="presParOf" srcId="{DD967613-CBC3-410B-A5D0-3532A1BEA8C7}" destId="{28B77E6E-5A73-46AD-BB2F-B3CF45C160EB}" srcOrd="4" destOrd="0" presId="urn:microsoft.com/office/officeart/2005/8/layout/bProcess4"/>
    <dgm:cxn modelId="{D8998531-7127-4551-938F-08CAD91CC5A5}" type="presParOf" srcId="{28B77E6E-5A73-46AD-BB2F-B3CF45C160EB}" destId="{159E9274-5B3F-495C-9209-E73EA6C8F6A9}" srcOrd="0" destOrd="0" presId="urn:microsoft.com/office/officeart/2005/8/layout/bProcess4"/>
    <dgm:cxn modelId="{F7824856-F5D8-49AD-A103-28879804FBAE}" type="presParOf" srcId="{28B77E6E-5A73-46AD-BB2F-B3CF45C160EB}" destId="{0A100486-909C-4B2E-A2DB-2A3C36EAE71A}" srcOrd="1" destOrd="0" presId="urn:microsoft.com/office/officeart/2005/8/layout/bProcess4"/>
    <dgm:cxn modelId="{256356FF-5745-492D-85EC-EA0998F18C56}" type="presParOf" srcId="{DD967613-CBC3-410B-A5D0-3532A1BEA8C7}" destId="{FB14FF3C-3BE4-4AD7-9D0C-84357AB15F8D}" srcOrd="5" destOrd="0" presId="urn:microsoft.com/office/officeart/2005/8/layout/bProcess4"/>
    <dgm:cxn modelId="{403ED534-CBDD-4506-BD77-8C10C0967485}" type="presParOf" srcId="{DD967613-CBC3-410B-A5D0-3532A1BEA8C7}" destId="{45767B72-B0CE-481B-B6EE-8A16401E3BB9}" srcOrd="6" destOrd="0" presId="urn:microsoft.com/office/officeart/2005/8/layout/bProcess4"/>
    <dgm:cxn modelId="{0EC64084-6B3A-41EC-ADB7-198ACA273344}" type="presParOf" srcId="{45767B72-B0CE-481B-B6EE-8A16401E3BB9}" destId="{74C189C4-8A8C-4FFF-BF87-0492D54E9F8D}" srcOrd="0" destOrd="0" presId="urn:microsoft.com/office/officeart/2005/8/layout/bProcess4"/>
    <dgm:cxn modelId="{2ACC52D3-1FD0-43AF-974C-ADB955F0659F}" type="presParOf" srcId="{45767B72-B0CE-481B-B6EE-8A16401E3BB9}" destId="{926CF54E-B36B-4343-A813-84211BEBD391}" srcOrd="1" destOrd="0" presId="urn:microsoft.com/office/officeart/2005/8/layout/bProcess4"/>
    <dgm:cxn modelId="{20649947-8600-4986-8972-99502AC5E9F0}" type="presParOf" srcId="{DD967613-CBC3-410B-A5D0-3532A1BEA8C7}" destId="{2F07E9CA-9AA5-4592-A360-853D3B4B4090}" srcOrd="7" destOrd="0" presId="urn:microsoft.com/office/officeart/2005/8/layout/bProcess4"/>
    <dgm:cxn modelId="{B4BC3C7D-8B1E-4635-B834-484917FF3380}" type="presParOf" srcId="{DD967613-CBC3-410B-A5D0-3532A1BEA8C7}" destId="{6BFEF4D3-CE99-46C7-9DF2-6E1D13F76250}" srcOrd="8" destOrd="0" presId="urn:microsoft.com/office/officeart/2005/8/layout/bProcess4"/>
    <dgm:cxn modelId="{9AA48E74-55A8-4152-9744-9F35BB344178}" type="presParOf" srcId="{6BFEF4D3-CE99-46C7-9DF2-6E1D13F76250}" destId="{7E830786-4089-4A65-83A4-5B99BC24B358}" srcOrd="0" destOrd="0" presId="urn:microsoft.com/office/officeart/2005/8/layout/bProcess4"/>
    <dgm:cxn modelId="{EC243734-82EF-4F28-9002-AB250E261CCF}" type="presParOf" srcId="{6BFEF4D3-CE99-46C7-9DF2-6E1D13F76250}" destId="{3F347EB5-45A7-45C2-82E1-BFFC7DFC4C62}" srcOrd="1" destOrd="0" presId="urn:microsoft.com/office/officeart/2005/8/layout/bProcess4"/>
    <dgm:cxn modelId="{A39DC413-7897-4DC2-952C-72DFE7ADE2C8}" type="presParOf" srcId="{DD967613-CBC3-410B-A5D0-3532A1BEA8C7}" destId="{FE189F14-A98B-472F-80AA-BFC8FC35CDB0}" srcOrd="9" destOrd="0" presId="urn:microsoft.com/office/officeart/2005/8/layout/bProcess4"/>
    <dgm:cxn modelId="{861CCBDA-6DA8-4FC4-86F0-25E1EEC7A33A}" type="presParOf" srcId="{DD967613-CBC3-410B-A5D0-3532A1BEA8C7}" destId="{86DE5DAD-EA5A-43C3-910F-F1D28D8A8343}" srcOrd="10" destOrd="0" presId="urn:microsoft.com/office/officeart/2005/8/layout/bProcess4"/>
    <dgm:cxn modelId="{4AAD63BF-ACF6-49ED-BFFF-F3E2A62622EB}" type="presParOf" srcId="{86DE5DAD-EA5A-43C3-910F-F1D28D8A8343}" destId="{64992CEA-324B-47FD-855C-FFDEEB910F21}" srcOrd="0" destOrd="0" presId="urn:microsoft.com/office/officeart/2005/8/layout/bProcess4"/>
    <dgm:cxn modelId="{E49C591F-B5CC-4142-8F16-E392562E5CE6}" type="presParOf" srcId="{86DE5DAD-EA5A-43C3-910F-F1D28D8A8343}" destId="{95B492A4-DDAB-444F-8F61-33A196ACD2F6}" srcOrd="1" destOrd="0" presId="urn:microsoft.com/office/officeart/2005/8/layout/bProcess4"/>
    <dgm:cxn modelId="{60A568F1-4332-4FD2-9D2D-26344EDA4D06}" type="presParOf" srcId="{DD967613-CBC3-410B-A5D0-3532A1BEA8C7}" destId="{E1310277-91A6-4A4D-BA9B-21F57540772E}" srcOrd="11" destOrd="0" presId="urn:microsoft.com/office/officeart/2005/8/layout/bProcess4"/>
    <dgm:cxn modelId="{A6749172-DD9D-4301-97E4-C62C1FEEAD58}" type="presParOf" srcId="{DD967613-CBC3-410B-A5D0-3532A1BEA8C7}" destId="{023E8B57-FA72-445F-8009-D011558EB9F7}" srcOrd="12" destOrd="0" presId="urn:microsoft.com/office/officeart/2005/8/layout/bProcess4"/>
    <dgm:cxn modelId="{13EB7017-4CA3-46BB-9F0B-41C4AFA351B8}" type="presParOf" srcId="{023E8B57-FA72-445F-8009-D011558EB9F7}" destId="{F8470043-7EB0-4D62-BF42-4CCAE3707BF2}" srcOrd="0" destOrd="0" presId="urn:microsoft.com/office/officeart/2005/8/layout/bProcess4"/>
    <dgm:cxn modelId="{500D33D5-8006-42F7-896E-A674C74B887C}" type="presParOf" srcId="{023E8B57-FA72-445F-8009-D011558EB9F7}" destId="{410E374D-1D0C-4D3B-A418-4AB423EF9574}" srcOrd="1" destOrd="0" presId="urn:microsoft.com/office/officeart/2005/8/layout/bProcess4"/>
    <dgm:cxn modelId="{E609C8D8-5BA1-4075-B11D-02007BA16C4E}" type="presParOf" srcId="{DD967613-CBC3-410B-A5D0-3532A1BEA8C7}" destId="{DD11B553-F60F-44B9-8ED1-87A42CC2C097}" srcOrd="13" destOrd="0" presId="urn:microsoft.com/office/officeart/2005/8/layout/bProcess4"/>
    <dgm:cxn modelId="{B6EB3662-F237-41D1-9A7C-87379CC1DA70}" type="presParOf" srcId="{DD967613-CBC3-410B-A5D0-3532A1BEA8C7}" destId="{24BF0FEF-4F15-4A9C-B5DE-B4423DA41D3A}" srcOrd="14" destOrd="0" presId="urn:microsoft.com/office/officeart/2005/8/layout/bProcess4"/>
    <dgm:cxn modelId="{EB64C533-97A2-48AA-9103-C830719A4DE4}" type="presParOf" srcId="{24BF0FEF-4F15-4A9C-B5DE-B4423DA41D3A}" destId="{DB092050-10F4-47FB-8003-7B3468D253AD}" srcOrd="0" destOrd="0" presId="urn:microsoft.com/office/officeart/2005/8/layout/bProcess4"/>
    <dgm:cxn modelId="{ABC28719-8F45-4E09-8432-B72AC680336E}" type="presParOf" srcId="{24BF0FEF-4F15-4A9C-B5DE-B4423DA41D3A}" destId="{5980AB1D-8008-4BE1-8622-8B95EED626DB}" srcOrd="1" destOrd="0" presId="urn:microsoft.com/office/officeart/2005/8/layout/bProcess4"/>
    <dgm:cxn modelId="{A60D9BFB-4D52-4C45-A1A6-09B5FAA3F9A7}" type="presParOf" srcId="{DD967613-CBC3-410B-A5D0-3532A1BEA8C7}" destId="{9F9A7422-6F35-4712-B789-DD57CF25029D}" srcOrd="15" destOrd="0" presId="urn:microsoft.com/office/officeart/2005/8/layout/bProcess4"/>
    <dgm:cxn modelId="{27F5E7B4-796E-4A8C-A629-FFD9A2AD596A}" type="presParOf" srcId="{DD967613-CBC3-410B-A5D0-3532A1BEA8C7}" destId="{2E3BD2F6-2206-4159-9EE2-3CE621FC9F9B}" srcOrd="16" destOrd="0" presId="urn:microsoft.com/office/officeart/2005/8/layout/bProcess4"/>
    <dgm:cxn modelId="{43C53767-BF1C-475D-8629-F3E21682112C}" type="presParOf" srcId="{2E3BD2F6-2206-4159-9EE2-3CE621FC9F9B}" destId="{F0FB708D-C970-4593-8BBA-07E3CA36CD3F}" srcOrd="0" destOrd="0" presId="urn:microsoft.com/office/officeart/2005/8/layout/bProcess4"/>
    <dgm:cxn modelId="{5FD33E92-0F49-4B04-B2C4-01A3D6ACFD84}" type="presParOf" srcId="{2E3BD2F6-2206-4159-9EE2-3CE621FC9F9B}" destId="{B8D50862-5A4B-4FBB-9182-C104C3301FB8}" srcOrd="1" destOrd="0" presId="urn:microsoft.com/office/officeart/2005/8/layout/bProcess4"/>
    <dgm:cxn modelId="{46678DB4-32C1-4251-84C8-95675E456810}" type="presParOf" srcId="{DD967613-CBC3-410B-A5D0-3532A1BEA8C7}" destId="{C3CBFA67-E4B7-4146-A79F-06B91F638B85}" srcOrd="17" destOrd="0" presId="urn:microsoft.com/office/officeart/2005/8/layout/bProcess4"/>
    <dgm:cxn modelId="{024C41F0-ABC2-40C9-83F8-73F72A70597F}" type="presParOf" srcId="{DD967613-CBC3-410B-A5D0-3532A1BEA8C7}" destId="{A63DE2E3-E238-4A01-8E85-DFAC188DE9A1}" srcOrd="18" destOrd="0" presId="urn:microsoft.com/office/officeart/2005/8/layout/bProcess4"/>
    <dgm:cxn modelId="{0D9A24D3-0510-4D74-9F8B-4A448D0F1513}" type="presParOf" srcId="{A63DE2E3-E238-4A01-8E85-DFAC188DE9A1}" destId="{C524B86A-5862-4D71-BFA8-276B8D8BB9BE}" srcOrd="0" destOrd="0" presId="urn:microsoft.com/office/officeart/2005/8/layout/bProcess4"/>
    <dgm:cxn modelId="{C99CE47C-6974-482F-A891-CF8F4A47DAC5}" type="presParOf" srcId="{A63DE2E3-E238-4A01-8E85-DFAC188DE9A1}" destId="{CAF97C76-BE96-4ACF-A34C-CBD5C8320528}" srcOrd="1" destOrd="0" presId="urn:microsoft.com/office/officeart/2005/8/layout/bProcess4"/>
    <dgm:cxn modelId="{F2CA68AD-75C2-4535-AB4C-60CC87ECDF4C}" type="presParOf" srcId="{DD967613-CBC3-410B-A5D0-3532A1BEA8C7}" destId="{37B9E8F1-5432-4FB3-B01D-A43DA095C051}" srcOrd="19" destOrd="0" presId="urn:microsoft.com/office/officeart/2005/8/layout/bProcess4"/>
    <dgm:cxn modelId="{71F8647D-67CB-4658-BC3D-92172162BF2C}" type="presParOf" srcId="{DD967613-CBC3-410B-A5D0-3532A1BEA8C7}" destId="{3D873DA4-AFD3-4574-BCB5-61081A9D90F1}" srcOrd="20" destOrd="0" presId="urn:microsoft.com/office/officeart/2005/8/layout/bProcess4"/>
    <dgm:cxn modelId="{522F8708-2DF1-4428-A511-E178989D5B64}" type="presParOf" srcId="{3D873DA4-AFD3-4574-BCB5-61081A9D90F1}" destId="{FC6BB53C-48E4-498C-A3D1-DB12C7B8B53B}" srcOrd="0" destOrd="0" presId="urn:microsoft.com/office/officeart/2005/8/layout/bProcess4"/>
    <dgm:cxn modelId="{6B64AE92-3971-4059-8E25-932D72CAC1C7}" type="presParOf" srcId="{3D873DA4-AFD3-4574-BCB5-61081A9D90F1}" destId="{035289EF-6C84-4A69-9D39-7EAB42467DB5}" srcOrd="1" destOrd="0" presId="urn:microsoft.com/office/officeart/2005/8/layout/bProcess4"/>
    <dgm:cxn modelId="{C956E10B-B447-4954-9DC0-E1F012276FE4}" type="presParOf" srcId="{DD967613-CBC3-410B-A5D0-3532A1BEA8C7}" destId="{1D1D7DD1-4392-42CA-97FD-F0084063B209}" srcOrd="21" destOrd="0" presId="urn:microsoft.com/office/officeart/2005/8/layout/bProcess4"/>
    <dgm:cxn modelId="{342B3FCA-E8C3-43AC-8B26-4807BDB48126}" type="presParOf" srcId="{DD967613-CBC3-410B-A5D0-3532A1BEA8C7}" destId="{91C4A8A5-F273-45DE-A070-FC840DC6AF74}" srcOrd="22" destOrd="0" presId="urn:microsoft.com/office/officeart/2005/8/layout/bProcess4"/>
    <dgm:cxn modelId="{F6599E27-6617-4D54-A601-5502338217AF}" type="presParOf" srcId="{91C4A8A5-F273-45DE-A070-FC840DC6AF74}" destId="{D545656D-4C9B-43D7-9815-1B3156CDC250}" srcOrd="0" destOrd="0" presId="urn:microsoft.com/office/officeart/2005/8/layout/bProcess4"/>
    <dgm:cxn modelId="{424431F2-62CF-4B04-84C6-5CA79C27CAD0}" type="presParOf" srcId="{91C4A8A5-F273-45DE-A070-FC840DC6AF74}" destId="{729B5478-E07A-4908-A3E9-D7815014B836}" srcOrd="1" destOrd="0" presId="urn:microsoft.com/office/officeart/2005/8/layout/b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2D323A-3E75-49B0-BED4-DEC630372ACF}">
      <dsp:nvSpPr>
        <dsp:cNvPr id="0" name=""/>
        <dsp:cNvSpPr/>
      </dsp:nvSpPr>
      <dsp:spPr>
        <a:xfrm rot="5400000">
          <a:off x="1881030" y="955620"/>
          <a:ext cx="1493767" cy="179986"/>
        </a:xfrm>
        <a:prstGeom prst="rect">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46202BBA-D037-4F3D-95E4-2E8B8D428EC7}">
      <dsp:nvSpPr>
        <dsp:cNvPr id="0" name=""/>
        <dsp:cNvSpPr/>
      </dsp:nvSpPr>
      <dsp:spPr>
        <a:xfrm>
          <a:off x="2224886" y="2634"/>
          <a:ext cx="1999846" cy="1199908"/>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22275">
            <a:lnSpc>
              <a:spcPct val="90000"/>
            </a:lnSpc>
            <a:spcBef>
              <a:spcPct val="0"/>
            </a:spcBef>
            <a:spcAft>
              <a:spcPct val="35000"/>
            </a:spcAft>
            <a:buNone/>
          </a:pPr>
          <a:r>
            <a:rPr lang="en-US" sz="950" kern="1200" dirty="0">
              <a:solidFill>
                <a:sysClr val="window" lastClr="FFFFFF"/>
              </a:solidFill>
              <a:latin typeface="Century Gothic" panose="020B0502020202020204" pitchFamily="34" charset="0"/>
              <a:ea typeface="+mn-ea"/>
              <a:cs typeface="+mn-cs"/>
            </a:rPr>
            <a:t>Intelligence product commissioned by a department through Resource Commissioning Portal</a:t>
          </a:r>
        </a:p>
      </dsp:txBody>
      <dsp:txXfrm>
        <a:off x="2260030" y="37778"/>
        <a:ext cx="1929558" cy="1129620"/>
      </dsp:txXfrm>
    </dsp:sp>
    <dsp:sp modelId="{459DD031-81D1-4662-9E3A-D68AD76DD2B9}">
      <dsp:nvSpPr>
        <dsp:cNvPr id="0" name=""/>
        <dsp:cNvSpPr/>
      </dsp:nvSpPr>
      <dsp:spPr>
        <a:xfrm rot="5358977">
          <a:off x="1891812" y="2453560"/>
          <a:ext cx="1489985" cy="179986"/>
        </a:xfrm>
        <a:prstGeom prst="rect">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5B0BCC4A-4857-4AE9-BB39-D415D9940387}">
      <dsp:nvSpPr>
        <dsp:cNvPr id="0" name=""/>
        <dsp:cNvSpPr/>
      </dsp:nvSpPr>
      <dsp:spPr>
        <a:xfrm>
          <a:off x="2224886" y="1502519"/>
          <a:ext cx="1999846" cy="1199908"/>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22275">
            <a:lnSpc>
              <a:spcPct val="90000"/>
            </a:lnSpc>
            <a:spcBef>
              <a:spcPct val="0"/>
            </a:spcBef>
            <a:spcAft>
              <a:spcPct val="35000"/>
            </a:spcAft>
            <a:buNone/>
          </a:pPr>
          <a:r>
            <a:rPr lang="en-US" sz="950" kern="1200" dirty="0">
              <a:solidFill>
                <a:sysClr val="window" lastClr="FFFFFF"/>
              </a:solidFill>
              <a:latin typeface="Century Gothic" panose="020B0502020202020204" pitchFamily="34" charset="0"/>
              <a:ea typeface="+mn-ea"/>
              <a:cs typeface="+mn-cs"/>
            </a:rPr>
            <a:t>FIB in receipt of request through portal.</a:t>
          </a:r>
          <a:r>
            <a:rPr lang="en-GB" sz="950" kern="1200" dirty="0">
              <a:solidFill>
                <a:sysClr val="window" lastClr="FFFFFF"/>
              </a:solidFill>
              <a:latin typeface="Century Gothic" panose="020B0502020202020204" pitchFamily="34" charset="0"/>
              <a:ea typeface="+mn-ea"/>
              <a:cs typeface="+mn-cs"/>
            </a:rPr>
            <a:t> FIB  will manage the request and send </a:t>
          </a:r>
          <a:r>
            <a:rPr lang="en-GB" sz="950" kern="1200" dirty="0" smtClean="0">
              <a:solidFill>
                <a:sysClr val="window" lastClr="FFFFFF"/>
              </a:solidFill>
              <a:latin typeface="Century Gothic" panose="020B0502020202020204" pitchFamily="34" charset="0"/>
              <a:ea typeface="+mn-ea"/>
              <a:cs typeface="+mn-cs"/>
            </a:rPr>
            <a:t>it to </a:t>
          </a:r>
          <a:r>
            <a:rPr lang="en-GB" sz="950" kern="1200" dirty="0">
              <a:solidFill>
                <a:sysClr val="window" lastClr="FFFFFF"/>
              </a:solidFill>
              <a:latin typeface="Century Gothic" panose="020B0502020202020204" pitchFamily="34" charset="0"/>
              <a:ea typeface="+mn-ea"/>
              <a:cs typeface="+mn-cs"/>
            </a:rPr>
            <a:t>the relevant team where it will be risk assessed and prioritised</a:t>
          </a:r>
          <a:endParaRPr lang="en-US" sz="950" kern="1200" dirty="0">
            <a:solidFill>
              <a:sysClr val="window" lastClr="FFFFFF"/>
            </a:solidFill>
            <a:latin typeface="Century Gothic" panose="020B0502020202020204" pitchFamily="34" charset="0"/>
            <a:ea typeface="+mn-ea"/>
            <a:cs typeface="+mn-cs"/>
          </a:endParaRPr>
        </a:p>
      </dsp:txBody>
      <dsp:txXfrm>
        <a:off x="2260030" y="1537663"/>
        <a:ext cx="1929558" cy="1129620"/>
      </dsp:txXfrm>
    </dsp:sp>
    <dsp:sp modelId="{FB14FF3C-3BE4-4AD7-9D0C-84357AB15F8D}">
      <dsp:nvSpPr>
        <dsp:cNvPr id="0" name=""/>
        <dsp:cNvSpPr/>
      </dsp:nvSpPr>
      <dsp:spPr>
        <a:xfrm rot="5641081">
          <a:off x="1848898" y="3918923"/>
          <a:ext cx="1494958" cy="179986"/>
        </a:xfrm>
        <a:prstGeom prst="rect">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0A100486-909C-4B2E-A2DB-2A3C36EAE71A}">
      <dsp:nvSpPr>
        <dsp:cNvPr id="0" name=""/>
        <dsp:cNvSpPr/>
      </dsp:nvSpPr>
      <dsp:spPr>
        <a:xfrm>
          <a:off x="2245725" y="2995457"/>
          <a:ext cx="1999846" cy="1199908"/>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22275">
            <a:lnSpc>
              <a:spcPct val="90000"/>
            </a:lnSpc>
            <a:spcBef>
              <a:spcPct val="0"/>
            </a:spcBef>
            <a:spcAft>
              <a:spcPct val="35000"/>
            </a:spcAft>
            <a:buNone/>
          </a:pPr>
          <a:r>
            <a:rPr lang="en-US" sz="950" kern="1200" dirty="0">
              <a:solidFill>
                <a:sysClr val="window" lastClr="FFFFFF"/>
              </a:solidFill>
              <a:latin typeface="Century Gothic" panose="020B0502020202020204" pitchFamily="34" charset="0"/>
              <a:ea typeface="+mn-ea"/>
              <a:cs typeface="+mn-cs"/>
            </a:rPr>
            <a:t>FIB deal with quick turn around outcomes such as PND/Land Registry. For medium to long term more complex cases they go to Tactical Department </a:t>
          </a:r>
        </a:p>
      </dsp:txBody>
      <dsp:txXfrm>
        <a:off x="2280869" y="3030601"/>
        <a:ext cx="1929558" cy="1129620"/>
      </dsp:txXfrm>
    </dsp:sp>
    <dsp:sp modelId="{2F07E9CA-9AA5-4592-A360-853D3B4B4090}">
      <dsp:nvSpPr>
        <dsp:cNvPr id="0" name=""/>
        <dsp:cNvSpPr/>
      </dsp:nvSpPr>
      <dsp:spPr>
        <a:xfrm rot="7994">
          <a:off x="2543997" y="4702146"/>
          <a:ext cx="2740658" cy="179986"/>
        </a:xfrm>
        <a:prstGeom prst="rect">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926CF54E-B36B-4343-A813-84211BEBD391}">
      <dsp:nvSpPr>
        <dsp:cNvPr id="0" name=""/>
        <dsp:cNvSpPr/>
      </dsp:nvSpPr>
      <dsp:spPr>
        <a:xfrm>
          <a:off x="2140973" y="4492858"/>
          <a:ext cx="1999846" cy="1199908"/>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22275">
            <a:lnSpc>
              <a:spcPct val="90000"/>
            </a:lnSpc>
            <a:spcBef>
              <a:spcPct val="0"/>
            </a:spcBef>
            <a:spcAft>
              <a:spcPct val="35000"/>
            </a:spcAft>
            <a:buNone/>
          </a:pPr>
          <a:r>
            <a:rPr lang="en-US" sz="950" kern="1200" dirty="0">
              <a:solidFill>
                <a:sysClr val="window" lastClr="FFFFFF"/>
              </a:solidFill>
              <a:latin typeface="Century Gothic" panose="020B0502020202020204" pitchFamily="34" charset="0"/>
              <a:ea typeface="+mn-ea"/>
              <a:cs typeface="+mn-cs"/>
            </a:rPr>
            <a:t>There are 2 supervisors at Tactical who manage the portal. This is managed 24/7 and is constantly reviewed</a:t>
          </a:r>
        </a:p>
      </dsp:txBody>
      <dsp:txXfrm>
        <a:off x="2176117" y="4528002"/>
        <a:ext cx="1929558" cy="1129620"/>
      </dsp:txXfrm>
    </dsp:sp>
    <dsp:sp modelId="{FE189F14-A98B-472F-80AA-BFC8FC35CDB0}">
      <dsp:nvSpPr>
        <dsp:cNvPr id="0" name=""/>
        <dsp:cNvSpPr/>
      </dsp:nvSpPr>
      <dsp:spPr>
        <a:xfrm rot="16200000">
          <a:off x="4540827" y="3955390"/>
          <a:ext cx="1493767" cy="179986"/>
        </a:xfrm>
        <a:prstGeom prst="rect">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3F347EB5-45A7-45C2-82E1-BFFC7DFC4C62}">
      <dsp:nvSpPr>
        <dsp:cNvPr id="0" name=""/>
        <dsp:cNvSpPr/>
      </dsp:nvSpPr>
      <dsp:spPr>
        <a:xfrm>
          <a:off x="4884683" y="4502289"/>
          <a:ext cx="1999846" cy="1199908"/>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22275">
            <a:lnSpc>
              <a:spcPct val="90000"/>
            </a:lnSpc>
            <a:spcBef>
              <a:spcPct val="0"/>
            </a:spcBef>
            <a:spcAft>
              <a:spcPct val="35000"/>
            </a:spcAft>
            <a:buNone/>
          </a:pPr>
          <a:r>
            <a:rPr lang="en-US" sz="950" kern="1200" dirty="0">
              <a:solidFill>
                <a:sysClr val="window" lastClr="FFFFFF"/>
              </a:solidFill>
              <a:latin typeface="Century Gothic" panose="020B0502020202020204" pitchFamily="34" charset="0"/>
              <a:ea typeface="+mn-ea"/>
              <a:cs typeface="+mn-cs"/>
            </a:rPr>
            <a:t> Supervisor will check requested FR (Further Review) date and the rationale behind the timeframe considering threat/risk/harm and staffing levels</a:t>
          </a:r>
        </a:p>
      </dsp:txBody>
      <dsp:txXfrm>
        <a:off x="4919827" y="4537433"/>
        <a:ext cx="1929558" cy="1129620"/>
      </dsp:txXfrm>
    </dsp:sp>
    <dsp:sp modelId="{E1310277-91A6-4A4D-BA9B-21F57540772E}">
      <dsp:nvSpPr>
        <dsp:cNvPr id="0" name=""/>
        <dsp:cNvSpPr/>
      </dsp:nvSpPr>
      <dsp:spPr>
        <a:xfrm rot="16200000">
          <a:off x="4540827" y="2455505"/>
          <a:ext cx="1493767" cy="179986"/>
        </a:xfrm>
        <a:prstGeom prst="rect">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95B492A4-DDAB-444F-8F61-33A196ACD2F6}">
      <dsp:nvSpPr>
        <dsp:cNvPr id="0" name=""/>
        <dsp:cNvSpPr/>
      </dsp:nvSpPr>
      <dsp:spPr>
        <a:xfrm>
          <a:off x="4884683" y="3002404"/>
          <a:ext cx="1999846" cy="1199908"/>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22275">
            <a:lnSpc>
              <a:spcPct val="90000"/>
            </a:lnSpc>
            <a:spcBef>
              <a:spcPct val="0"/>
            </a:spcBef>
            <a:spcAft>
              <a:spcPct val="35000"/>
            </a:spcAft>
            <a:buNone/>
          </a:pPr>
          <a:r>
            <a:rPr lang="en-US" sz="950" kern="1200" dirty="0">
              <a:solidFill>
                <a:sysClr val="window" lastClr="FFFFFF"/>
              </a:solidFill>
              <a:latin typeface="Century Gothic" panose="020B0502020202020204" pitchFamily="34" charset="0"/>
              <a:ea typeface="+mn-ea"/>
              <a:cs typeface="+mn-cs"/>
            </a:rPr>
            <a:t>Once FR date is agreed the job would be assigned to an Intelligence Officer</a:t>
          </a:r>
        </a:p>
      </dsp:txBody>
      <dsp:txXfrm>
        <a:off x="4919827" y="3037548"/>
        <a:ext cx="1929558" cy="1129620"/>
      </dsp:txXfrm>
    </dsp:sp>
    <dsp:sp modelId="{DD11B553-F60F-44B9-8ED1-87A42CC2C097}">
      <dsp:nvSpPr>
        <dsp:cNvPr id="0" name=""/>
        <dsp:cNvSpPr/>
      </dsp:nvSpPr>
      <dsp:spPr>
        <a:xfrm rot="16200000">
          <a:off x="4540827" y="955620"/>
          <a:ext cx="1493767" cy="179986"/>
        </a:xfrm>
        <a:prstGeom prst="rect">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410E374D-1D0C-4D3B-A418-4AB423EF9574}">
      <dsp:nvSpPr>
        <dsp:cNvPr id="0" name=""/>
        <dsp:cNvSpPr/>
      </dsp:nvSpPr>
      <dsp:spPr>
        <a:xfrm>
          <a:off x="4884683" y="1502519"/>
          <a:ext cx="1999846" cy="1199908"/>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22275">
            <a:lnSpc>
              <a:spcPct val="90000"/>
            </a:lnSpc>
            <a:spcBef>
              <a:spcPct val="0"/>
            </a:spcBef>
            <a:spcAft>
              <a:spcPct val="35000"/>
            </a:spcAft>
            <a:buNone/>
          </a:pPr>
          <a:r>
            <a:rPr lang="en-US" sz="950" kern="1200" dirty="0">
              <a:solidFill>
                <a:sysClr val="window" lastClr="FFFFFF"/>
              </a:solidFill>
              <a:latin typeface="Century Gothic" panose="020B0502020202020204" pitchFamily="34" charset="0"/>
              <a:ea typeface="+mn-ea"/>
              <a:cs typeface="+mn-cs"/>
            </a:rPr>
            <a:t> For complex jobs a Higher Analyst is also assigned as a conduit between the customer and Intelligence Officer. They will shape terms of reference and make sure processes are adhered to and there is context and value to the work</a:t>
          </a:r>
        </a:p>
      </dsp:txBody>
      <dsp:txXfrm>
        <a:off x="4919827" y="1537663"/>
        <a:ext cx="1929558" cy="1129620"/>
      </dsp:txXfrm>
    </dsp:sp>
    <dsp:sp modelId="{9F9A7422-6F35-4712-B789-DD57CF25029D}">
      <dsp:nvSpPr>
        <dsp:cNvPr id="0" name=""/>
        <dsp:cNvSpPr/>
      </dsp:nvSpPr>
      <dsp:spPr>
        <a:xfrm rot="21596575">
          <a:off x="5290769" y="204360"/>
          <a:ext cx="2644261" cy="179986"/>
        </a:xfrm>
        <a:prstGeom prst="rect">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5980AB1D-8008-4BE1-8622-8B95EED626DB}">
      <dsp:nvSpPr>
        <dsp:cNvPr id="0" name=""/>
        <dsp:cNvSpPr/>
      </dsp:nvSpPr>
      <dsp:spPr>
        <a:xfrm>
          <a:off x="4884683" y="2634"/>
          <a:ext cx="1999846" cy="1199908"/>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22275">
            <a:lnSpc>
              <a:spcPct val="90000"/>
            </a:lnSpc>
            <a:spcBef>
              <a:spcPct val="0"/>
            </a:spcBef>
            <a:spcAft>
              <a:spcPct val="35000"/>
            </a:spcAft>
            <a:buNone/>
          </a:pPr>
          <a:r>
            <a:rPr lang="en-US" sz="950" kern="1200" dirty="0">
              <a:solidFill>
                <a:sysClr val="window" lastClr="FFFFFF"/>
              </a:solidFill>
              <a:latin typeface="Century Gothic" panose="020B0502020202020204" pitchFamily="34" charset="0"/>
              <a:ea typeface="+mn-ea"/>
              <a:cs typeface="+mn-cs"/>
            </a:rPr>
            <a:t>Portal will show the product is awaiting approval and an update will be given when the job is allocated and when it is approved.</a:t>
          </a:r>
        </a:p>
      </dsp:txBody>
      <dsp:txXfrm>
        <a:off x="4919827" y="37778"/>
        <a:ext cx="1929558" cy="1129620"/>
      </dsp:txXfrm>
    </dsp:sp>
    <dsp:sp modelId="{C3CBFA67-E4B7-4146-A79F-06B91F638B85}">
      <dsp:nvSpPr>
        <dsp:cNvPr id="0" name=""/>
        <dsp:cNvSpPr/>
      </dsp:nvSpPr>
      <dsp:spPr>
        <a:xfrm rot="5442519">
          <a:off x="7166258" y="968443"/>
          <a:ext cx="1524800" cy="179986"/>
        </a:xfrm>
        <a:prstGeom prst="rect">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B8D50862-5A4B-4FBB-9182-C104C3301FB8}">
      <dsp:nvSpPr>
        <dsp:cNvPr id="0" name=""/>
        <dsp:cNvSpPr/>
      </dsp:nvSpPr>
      <dsp:spPr>
        <a:xfrm>
          <a:off x="7535060" y="0"/>
          <a:ext cx="1999846" cy="1199908"/>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22275">
            <a:lnSpc>
              <a:spcPct val="90000"/>
            </a:lnSpc>
            <a:spcBef>
              <a:spcPct val="0"/>
            </a:spcBef>
            <a:spcAft>
              <a:spcPct val="35000"/>
            </a:spcAft>
            <a:buNone/>
          </a:pPr>
          <a:r>
            <a:rPr lang="en-US" sz="950" kern="1200" dirty="0">
              <a:solidFill>
                <a:sysClr val="window" lastClr="FFFFFF"/>
              </a:solidFill>
              <a:latin typeface="Century Gothic" panose="020B0502020202020204" pitchFamily="34" charset="0"/>
              <a:ea typeface="+mn-ea"/>
              <a:cs typeface="+mn-cs"/>
            </a:rPr>
            <a:t>Portal generates an email to commissioning owner so they may keep track of request and there is an audit trail on the portal. A feedback form is also generated for the customer</a:t>
          </a:r>
        </a:p>
      </dsp:txBody>
      <dsp:txXfrm>
        <a:off x="7570204" y="35144"/>
        <a:ext cx="1929558" cy="1129620"/>
      </dsp:txXfrm>
    </dsp:sp>
    <dsp:sp modelId="{37B9E8F1-5432-4FB3-B01D-A43DA095C051}">
      <dsp:nvSpPr>
        <dsp:cNvPr id="0" name=""/>
        <dsp:cNvSpPr/>
      </dsp:nvSpPr>
      <dsp:spPr>
        <a:xfrm rot="5340970">
          <a:off x="7197458" y="2471175"/>
          <a:ext cx="1468761" cy="179986"/>
        </a:xfrm>
        <a:prstGeom prst="rect">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CAF97C76-BE96-4ACF-A34C-CBD5C8320528}">
      <dsp:nvSpPr>
        <dsp:cNvPr id="0" name=""/>
        <dsp:cNvSpPr/>
      </dsp:nvSpPr>
      <dsp:spPr>
        <a:xfrm>
          <a:off x="7516201" y="1530801"/>
          <a:ext cx="1999846" cy="1199908"/>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22275">
            <a:lnSpc>
              <a:spcPct val="90000"/>
            </a:lnSpc>
            <a:spcBef>
              <a:spcPct val="0"/>
            </a:spcBef>
            <a:spcAft>
              <a:spcPct val="35000"/>
            </a:spcAft>
            <a:buNone/>
          </a:pPr>
          <a:r>
            <a:rPr lang="en-US" sz="950" kern="1200" dirty="0">
              <a:solidFill>
                <a:sysClr val="window" lastClr="FFFFFF"/>
              </a:solidFill>
              <a:latin typeface="Century Gothic" panose="020B0502020202020204" pitchFamily="34" charset="0"/>
              <a:ea typeface="+mn-ea"/>
              <a:cs typeface="+mn-cs"/>
            </a:rPr>
            <a:t>Once the product is completed best practice is to have it peer reviewed. This is then sent to a supervisor for approval. They may request changes or further work to be completed. In that case it would be sent back to the Intelligence Officer</a:t>
          </a:r>
        </a:p>
      </dsp:txBody>
      <dsp:txXfrm>
        <a:off x="7551345" y="1565945"/>
        <a:ext cx="1929558" cy="1129620"/>
      </dsp:txXfrm>
    </dsp:sp>
    <dsp:sp modelId="{1D1D7DD1-4392-42CA-97FD-F0084063B209}">
      <dsp:nvSpPr>
        <dsp:cNvPr id="0" name=""/>
        <dsp:cNvSpPr/>
      </dsp:nvSpPr>
      <dsp:spPr>
        <a:xfrm rot="5400000">
          <a:off x="7200623" y="3955390"/>
          <a:ext cx="1493767" cy="179986"/>
        </a:xfrm>
        <a:prstGeom prst="rect">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035289EF-6C84-4A69-9D39-7EAB42467DB5}">
      <dsp:nvSpPr>
        <dsp:cNvPr id="0" name=""/>
        <dsp:cNvSpPr/>
      </dsp:nvSpPr>
      <dsp:spPr>
        <a:xfrm>
          <a:off x="7544479" y="3002404"/>
          <a:ext cx="1999846" cy="1199908"/>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22275">
            <a:lnSpc>
              <a:spcPct val="90000"/>
            </a:lnSpc>
            <a:spcBef>
              <a:spcPct val="0"/>
            </a:spcBef>
            <a:spcAft>
              <a:spcPct val="35000"/>
            </a:spcAft>
            <a:buNone/>
          </a:pPr>
          <a:r>
            <a:rPr lang="en-US" sz="950" kern="1200" dirty="0">
              <a:solidFill>
                <a:sysClr val="window" lastClr="FFFFFF"/>
              </a:solidFill>
              <a:latin typeface="Century Gothic" panose="020B0502020202020204" pitchFamily="34" charset="0"/>
              <a:ea typeface="+mn-ea"/>
              <a:cs typeface="+mn-cs"/>
            </a:rPr>
            <a:t>When the product is completed it is reviewed by a Supervisor and signed off as completed and checked. The authorizing officer will be named on the front of the document and will list who the product is being disseminated to. </a:t>
          </a:r>
        </a:p>
      </dsp:txBody>
      <dsp:txXfrm>
        <a:off x="7579623" y="3037548"/>
        <a:ext cx="1929558" cy="1129620"/>
      </dsp:txXfrm>
    </dsp:sp>
    <dsp:sp modelId="{729B5478-E07A-4908-A3E9-D7815014B836}">
      <dsp:nvSpPr>
        <dsp:cNvPr id="0" name=""/>
        <dsp:cNvSpPr/>
      </dsp:nvSpPr>
      <dsp:spPr>
        <a:xfrm>
          <a:off x="7544479" y="4502289"/>
          <a:ext cx="1999846" cy="1199908"/>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22275">
            <a:lnSpc>
              <a:spcPct val="90000"/>
            </a:lnSpc>
            <a:spcBef>
              <a:spcPct val="0"/>
            </a:spcBef>
            <a:spcAft>
              <a:spcPct val="35000"/>
            </a:spcAft>
            <a:buNone/>
          </a:pPr>
          <a:r>
            <a:rPr lang="en-US" sz="950" kern="1200" dirty="0">
              <a:solidFill>
                <a:sysClr val="window" lastClr="FFFFFF"/>
              </a:solidFill>
              <a:latin typeface="Century Gothic" panose="020B0502020202020204" pitchFamily="34" charset="0"/>
              <a:ea typeface="+mn-ea"/>
              <a:cs typeface="+mn-cs"/>
            </a:rPr>
            <a:t>Product is returned to the requesting owner</a:t>
          </a:r>
        </a:p>
      </dsp:txBody>
      <dsp:txXfrm>
        <a:off x="7579623" y="4537433"/>
        <a:ext cx="1929558" cy="1129620"/>
      </dsp:txXfrm>
    </dsp:sp>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77ADD8-208E-49A3-81F9-A685FBB0A563}" type="datetimeFigureOut">
              <a:rPr lang="en-GB" smtClean="0"/>
              <a:t>19/10/2021</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AAEF9D-AFDC-47D7-817F-BB88A5536824}" type="slidenum">
              <a:rPr lang="en-GB" smtClean="0"/>
              <a:t>‹#›</a:t>
            </a:fld>
            <a:endParaRPr lang="en-GB" dirty="0"/>
          </a:p>
        </p:txBody>
      </p:sp>
    </p:spTree>
    <p:extLst>
      <p:ext uri="{BB962C8B-B14F-4D97-AF65-F5344CB8AC3E}">
        <p14:creationId xmlns:p14="http://schemas.microsoft.com/office/powerpoint/2010/main" val="1301713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AEF9D-AFDC-47D7-817F-BB88A5536824}" type="slidenum">
              <a:rPr lang="en-GB" smtClean="0"/>
              <a:t>9</a:t>
            </a:fld>
            <a:endParaRPr lang="en-GB" dirty="0"/>
          </a:p>
        </p:txBody>
      </p:sp>
    </p:spTree>
    <p:extLst>
      <p:ext uri="{BB962C8B-B14F-4D97-AF65-F5344CB8AC3E}">
        <p14:creationId xmlns:p14="http://schemas.microsoft.com/office/powerpoint/2010/main" val="2164708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AEF9D-AFDC-47D7-817F-BB88A5536824}" type="slidenum">
              <a:rPr lang="en-GB" smtClean="0"/>
              <a:t>16</a:t>
            </a:fld>
            <a:endParaRPr lang="en-GB" dirty="0"/>
          </a:p>
        </p:txBody>
      </p:sp>
    </p:spTree>
    <p:extLst>
      <p:ext uri="{BB962C8B-B14F-4D97-AF65-F5344CB8AC3E}">
        <p14:creationId xmlns:p14="http://schemas.microsoft.com/office/powerpoint/2010/main" val="29651785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40AAEF9D-AFDC-47D7-817F-BB88A5536824}" type="slidenum">
              <a:rPr lang="en-GB" smtClean="0"/>
              <a:t>19</a:t>
            </a:fld>
            <a:endParaRPr lang="en-GB" dirty="0"/>
          </a:p>
        </p:txBody>
      </p:sp>
    </p:spTree>
    <p:extLst>
      <p:ext uri="{BB962C8B-B14F-4D97-AF65-F5344CB8AC3E}">
        <p14:creationId xmlns:p14="http://schemas.microsoft.com/office/powerpoint/2010/main" val="3996084500"/>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gif"/><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png"/><Relationship Id="rId9" Type="http://schemas.openxmlformats.org/officeDocument/2006/relationships/image" Target="../media/image8.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gif"/><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png"/><Relationship Id="rId9" Type="http://schemas.openxmlformats.org/officeDocument/2006/relationships/image" Target="../media/image8.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1_Cover page">
    <p:bg>
      <p:bgPr>
        <a:solidFill>
          <a:srgbClr val="002D59"/>
        </a:solidFill>
        <a:effectLst/>
      </p:bgPr>
    </p:bg>
    <p:spTree>
      <p:nvGrpSpPr>
        <p:cNvPr id="1" name=""/>
        <p:cNvGrpSpPr/>
        <p:nvPr/>
      </p:nvGrpSpPr>
      <p:grpSpPr>
        <a:xfrm>
          <a:off x="0" y="0"/>
          <a:ext cx="0" cy="0"/>
          <a:chOff x="0" y="0"/>
          <a:chExt cx="0" cy="0"/>
        </a:xfrm>
      </p:grpSpPr>
      <p:sp>
        <p:nvSpPr>
          <p:cNvPr id="7" name="Slide Number Placeholder 4"/>
          <p:cNvSpPr txBox="1">
            <a:spLocks/>
          </p:cNvSpPr>
          <p:nvPr/>
        </p:nvSpPr>
        <p:spPr>
          <a:xfrm>
            <a:off x="11019660" y="6631489"/>
            <a:ext cx="730711" cy="128588"/>
          </a:xfrm>
          <a:prstGeom prst="rect">
            <a:avLst/>
          </a:prstGeom>
        </p:spPr>
        <p:txBody>
          <a:bodyPr vert="horz" wrap="square" lIns="91440" tIns="45720" rIns="0" bIns="45720" numCol="1" anchor="ctr" anchorCtr="0" compatLnSpc="1">
            <a:prstTxWarp prst="textNoShape">
              <a:avLst/>
            </a:prstTxWarp>
            <a:noAutofit/>
          </a:bodyPr>
          <a:lstStyle>
            <a:defPPr>
              <a:defRPr lang="en-US"/>
            </a:defPPr>
            <a:lvl1pPr marL="0" algn="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F9E3CE2-270C-42D5-8D60-FABC561C8A39}" type="slidenum">
              <a:rPr lang="en-US" smtClean="0">
                <a:solidFill>
                  <a:schemeClr val="bg1">
                    <a:lumMod val="65000"/>
                  </a:schemeClr>
                </a:solidFill>
              </a:rPr>
              <a:pPr/>
              <a:t>‹#›</a:t>
            </a:fld>
            <a:endParaRPr lang="en-US">
              <a:solidFill>
                <a:schemeClr val="bg1">
                  <a:lumMod val="65000"/>
                </a:schemeClr>
              </a:solidFill>
            </a:endParaRPr>
          </a:p>
        </p:txBody>
      </p:sp>
      <p:sp>
        <p:nvSpPr>
          <p:cNvPr id="9" name="Parallelogram 4"/>
          <p:cNvSpPr/>
          <p:nvPr/>
        </p:nvSpPr>
        <p:spPr>
          <a:xfrm>
            <a:off x="6220431" y="-33460"/>
            <a:ext cx="5979908" cy="6926476"/>
          </a:xfrm>
          <a:custGeom>
            <a:avLst/>
            <a:gdLst>
              <a:gd name="connsiteX0" fmla="*/ 0 w 8337451"/>
              <a:gd name="connsiteY0" fmla="*/ 6858000 h 6858000"/>
              <a:gd name="connsiteX1" fmla="*/ 2998455 w 8337451"/>
              <a:gd name="connsiteY1" fmla="*/ 0 h 6858000"/>
              <a:gd name="connsiteX2" fmla="*/ 8337451 w 8337451"/>
              <a:gd name="connsiteY2" fmla="*/ 0 h 6858000"/>
              <a:gd name="connsiteX3" fmla="*/ 5338996 w 8337451"/>
              <a:gd name="connsiteY3" fmla="*/ 6858000 h 6858000"/>
              <a:gd name="connsiteX4" fmla="*/ 0 w 8337451"/>
              <a:gd name="connsiteY4" fmla="*/ 6858000 h 6858000"/>
              <a:gd name="connsiteX0" fmla="*/ 0 w 8337451"/>
              <a:gd name="connsiteY0" fmla="*/ 6858000 h 6900203"/>
              <a:gd name="connsiteX1" fmla="*/ 2998455 w 8337451"/>
              <a:gd name="connsiteY1" fmla="*/ 0 h 6900203"/>
              <a:gd name="connsiteX2" fmla="*/ 8337451 w 8337451"/>
              <a:gd name="connsiteY2" fmla="*/ 0 h 6900203"/>
              <a:gd name="connsiteX3" fmla="*/ 8335414 w 8337451"/>
              <a:gd name="connsiteY3" fmla="*/ 6900203 h 6900203"/>
              <a:gd name="connsiteX4" fmla="*/ 0 w 8337451"/>
              <a:gd name="connsiteY4" fmla="*/ 6858000 h 6900203"/>
              <a:gd name="connsiteX0" fmla="*/ 0 w 8337451"/>
              <a:gd name="connsiteY0" fmla="*/ 6858000 h 6886135"/>
              <a:gd name="connsiteX1" fmla="*/ 2998455 w 8337451"/>
              <a:gd name="connsiteY1" fmla="*/ 0 h 6886135"/>
              <a:gd name="connsiteX2" fmla="*/ 8337451 w 8337451"/>
              <a:gd name="connsiteY2" fmla="*/ 0 h 6886135"/>
              <a:gd name="connsiteX3" fmla="*/ 8335414 w 8337451"/>
              <a:gd name="connsiteY3" fmla="*/ 6886135 h 6886135"/>
              <a:gd name="connsiteX4" fmla="*/ 0 w 8337451"/>
              <a:gd name="connsiteY4" fmla="*/ 6858000 h 6886135"/>
              <a:gd name="connsiteX0" fmla="*/ 0 w 8337451"/>
              <a:gd name="connsiteY0" fmla="*/ 6872068 h 6886135"/>
              <a:gd name="connsiteX1" fmla="*/ 2998455 w 8337451"/>
              <a:gd name="connsiteY1" fmla="*/ 0 h 6886135"/>
              <a:gd name="connsiteX2" fmla="*/ 8337451 w 8337451"/>
              <a:gd name="connsiteY2" fmla="*/ 0 h 6886135"/>
              <a:gd name="connsiteX3" fmla="*/ 8335414 w 8337451"/>
              <a:gd name="connsiteY3" fmla="*/ 6886135 h 6886135"/>
              <a:gd name="connsiteX4" fmla="*/ 0 w 8337451"/>
              <a:gd name="connsiteY4" fmla="*/ 6872068 h 6886135"/>
              <a:gd name="connsiteX0" fmla="*/ 0 w 8337451"/>
              <a:gd name="connsiteY0" fmla="*/ 6872068 h 6886135"/>
              <a:gd name="connsiteX1" fmla="*/ 3402173 w 8337451"/>
              <a:gd name="connsiteY1" fmla="*/ 30480 h 6886135"/>
              <a:gd name="connsiteX2" fmla="*/ 8337451 w 8337451"/>
              <a:gd name="connsiteY2" fmla="*/ 0 h 6886135"/>
              <a:gd name="connsiteX3" fmla="*/ 8335414 w 8337451"/>
              <a:gd name="connsiteY3" fmla="*/ 6886135 h 6886135"/>
              <a:gd name="connsiteX4" fmla="*/ 0 w 8337451"/>
              <a:gd name="connsiteY4" fmla="*/ 6872068 h 68861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37451" h="6886135">
                <a:moveTo>
                  <a:pt x="0" y="6872068"/>
                </a:moveTo>
                <a:lnTo>
                  <a:pt x="3402173" y="30480"/>
                </a:lnTo>
                <a:lnTo>
                  <a:pt x="8337451" y="0"/>
                </a:lnTo>
                <a:lnTo>
                  <a:pt x="8335414" y="6886135"/>
                </a:lnTo>
                <a:lnTo>
                  <a:pt x="0" y="6872068"/>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cxnSp>
        <p:nvCxnSpPr>
          <p:cNvPr id="10" name="Straight Connector 9"/>
          <p:cNvCxnSpPr/>
          <p:nvPr/>
        </p:nvCxnSpPr>
        <p:spPr>
          <a:xfrm flipV="1">
            <a:off x="6188963" y="-53788"/>
            <a:ext cx="2507877" cy="6939303"/>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Text Placeholder 2"/>
          <p:cNvSpPr>
            <a:spLocks noGrp="1"/>
          </p:cNvSpPr>
          <p:nvPr>
            <p:ph type="body" sz="quarter" idx="10" hasCustomPrompt="1"/>
          </p:nvPr>
        </p:nvSpPr>
        <p:spPr>
          <a:xfrm>
            <a:off x="596292" y="1254072"/>
            <a:ext cx="6606613" cy="549777"/>
          </a:xfrm>
          <a:prstGeom prst="rect">
            <a:avLst/>
          </a:prstGeom>
        </p:spPr>
        <p:txBody>
          <a:bodyPr/>
          <a:lstStyle>
            <a:lvl1pPr marL="0" indent="0">
              <a:buNone/>
              <a:defRPr sz="3200" baseline="0">
                <a:solidFill>
                  <a:schemeClr val="accent1"/>
                </a:solidFill>
                <a:latin typeface="Century Gothic" panose="020B0502020202020204" pitchFamily="34" charset="0"/>
              </a:defRPr>
            </a:lvl1pPr>
          </a:lstStyle>
          <a:p>
            <a:pPr lvl="0"/>
            <a:r>
              <a:rPr lang="en-GB"/>
              <a:t>Title Text Arial size 36 in Gold</a:t>
            </a:r>
          </a:p>
        </p:txBody>
      </p:sp>
      <p:sp>
        <p:nvSpPr>
          <p:cNvPr id="13" name="Text Placeholder 2"/>
          <p:cNvSpPr>
            <a:spLocks noGrp="1"/>
          </p:cNvSpPr>
          <p:nvPr>
            <p:ph type="body" sz="quarter" idx="11" hasCustomPrompt="1"/>
          </p:nvPr>
        </p:nvSpPr>
        <p:spPr>
          <a:xfrm>
            <a:off x="607482" y="1903299"/>
            <a:ext cx="6274581" cy="431006"/>
          </a:xfrm>
          <a:prstGeom prst="rect">
            <a:avLst/>
          </a:prstGeom>
        </p:spPr>
        <p:txBody>
          <a:bodyPr/>
          <a:lstStyle>
            <a:lvl1pPr marL="0" indent="0">
              <a:buNone/>
              <a:defRPr sz="2400" baseline="0">
                <a:solidFill>
                  <a:schemeClr val="bg1"/>
                </a:solidFill>
                <a:latin typeface="Century Gothic" panose="020B0502020202020204" pitchFamily="34" charset="0"/>
              </a:defRPr>
            </a:lvl1pPr>
          </a:lstStyle>
          <a:p>
            <a:pPr lvl="0"/>
            <a:r>
              <a:rPr lang="en-GB"/>
              <a:t>Subtitle text Arial size 28</a:t>
            </a:r>
          </a:p>
        </p:txBody>
      </p:sp>
      <p:sp>
        <p:nvSpPr>
          <p:cNvPr id="14" name="Text Placeholder 2"/>
          <p:cNvSpPr>
            <a:spLocks noGrp="1"/>
          </p:cNvSpPr>
          <p:nvPr>
            <p:ph type="body" sz="quarter" idx="12" hasCustomPrompt="1"/>
          </p:nvPr>
        </p:nvSpPr>
        <p:spPr>
          <a:xfrm>
            <a:off x="607481" y="4663484"/>
            <a:ext cx="6033951" cy="298820"/>
          </a:xfrm>
          <a:prstGeom prst="rect">
            <a:avLst/>
          </a:prstGeom>
        </p:spPr>
        <p:txBody>
          <a:bodyPr/>
          <a:lstStyle>
            <a:lvl1pPr marL="0" indent="0">
              <a:buNone/>
              <a:defRPr sz="1400" baseline="0">
                <a:solidFill>
                  <a:schemeClr val="bg1"/>
                </a:solidFill>
                <a:latin typeface="Century Gothic" panose="020B0502020202020204" pitchFamily="34" charset="0"/>
              </a:defRPr>
            </a:lvl1pPr>
          </a:lstStyle>
          <a:p>
            <a:pPr lvl="0"/>
            <a:r>
              <a:rPr lang="en-GB"/>
              <a:t>Date</a:t>
            </a:r>
          </a:p>
        </p:txBody>
      </p:sp>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41516" y="1654641"/>
            <a:ext cx="580646" cy="720000"/>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43089" y="3938943"/>
            <a:ext cx="577500" cy="720000"/>
          </a:xfrm>
          <a:prstGeom prst="rect">
            <a:avLst/>
          </a:prstGeom>
        </p:spPr>
      </p:pic>
      <p:pic>
        <p:nvPicPr>
          <p:cNvPr id="17" name="Picture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28502" y="6223243"/>
            <a:ext cx="1206674" cy="444276"/>
          </a:xfrm>
          <a:prstGeom prst="rect">
            <a:avLst/>
          </a:prstGeom>
        </p:spPr>
      </p:pic>
      <p:pic>
        <p:nvPicPr>
          <p:cNvPr id="18" name="Picture 17"/>
          <p:cNvPicPr>
            <a:picLocks noChangeAspect="1"/>
          </p:cNvPicPr>
          <p:nvPr/>
        </p:nvPicPr>
        <p:blipFill rotWithShape="1">
          <a:blip r:embed="rId5" cstate="print">
            <a:extLst>
              <a:ext uri="{28A0092B-C50C-407E-A947-70E740481C1C}">
                <a14:useLocalDpi xmlns:a14="http://schemas.microsoft.com/office/drawing/2010/main" val="0"/>
              </a:ext>
            </a:extLst>
          </a:blip>
          <a:srcRect l="20470" r="21650"/>
          <a:stretch/>
        </p:blipFill>
        <p:spPr>
          <a:xfrm>
            <a:off x="9754013" y="2416075"/>
            <a:ext cx="555653" cy="720000"/>
          </a:xfrm>
          <a:prstGeom prst="rect">
            <a:avLst/>
          </a:prstGeom>
        </p:spPr>
      </p:pic>
      <p:pic>
        <p:nvPicPr>
          <p:cNvPr id="19" name="Picture 1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735917" y="3177509"/>
            <a:ext cx="591845" cy="720000"/>
          </a:xfrm>
          <a:prstGeom prst="rect">
            <a:avLst/>
          </a:prstGeom>
        </p:spPr>
      </p:pic>
      <p:pic>
        <p:nvPicPr>
          <p:cNvPr id="20" name="Picture 19"/>
          <p:cNvPicPr>
            <a:picLocks noChangeAspect="1"/>
          </p:cNvPicPr>
          <p:nvPr/>
        </p:nvPicPr>
        <p:blipFill rotWithShape="1">
          <a:blip r:embed="rId7" cstate="print">
            <a:extLst>
              <a:ext uri="{28A0092B-C50C-407E-A947-70E740481C1C}">
                <a14:useLocalDpi xmlns:a14="http://schemas.microsoft.com/office/drawing/2010/main" val="0"/>
              </a:ext>
            </a:extLst>
          </a:blip>
          <a:srcRect r="67434"/>
          <a:stretch/>
        </p:blipFill>
        <p:spPr>
          <a:xfrm>
            <a:off x="9723671" y="131773"/>
            <a:ext cx="616337" cy="720000"/>
          </a:xfrm>
          <a:prstGeom prst="rect">
            <a:avLst/>
          </a:prstGeom>
        </p:spPr>
      </p:pic>
      <p:pic>
        <p:nvPicPr>
          <p:cNvPr id="21" name="Picture 20"/>
          <p:cNvPicPr>
            <a:picLocks noChangeAspect="1"/>
          </p:cNvPicPr>
          <p:nvPr/>
        </p:nvPicPr>
        <p:blipFill rotWithShape="1">
          <a:blip r:embed="rId8" cstate="print">
            <a:extLst>
              <a:ext uri="{28A0092B-C50C-407E-A947-70E740481C1C}">
                <a14:useLocalDpi xmlns:a14="http://schemas.microsoft.com/office/drawing/2010/main" val="0"/>
              </a:ext>
            </a:extLst>
          </a:blip>
          <a:srcRect r="70906"/>
          <a:stretch/>
        </p:blipFill>
        <p:spPr>
          <a:xfrm>
            <a:off x="9737633" y="893207"/>
            <a:ext cx="588412" cy="720000"/>
          </a:xfrm>
          <a:prstGeom prst="rect">
            <a:avLst/>
          </a:prstGeom>
        </p:spPr>
      </p:pic>
      <p:grpSp>
        <p:nvGrpSpPr>
          <p:cNvPr id="22" name="Group 21"/>
          <p:cNvGrpSpPr>
            <a:grpSpLocks noChangeAspect="1"/>
          </p:cNvGrpSpPr>
          <p:nvPr/>
        </p:nvGrpSpPr>
        <p:grpSpPr>
          <a:xfrm>
            <a:off x="9779811" y="4700377"/>
            <a:ext cx="504056" cy="720000"/>
            <a:chOff x="4139952" y="4329168"/>
            <a:chExt cx="504056" cy="612000"/>
          </a:xfrm>
        </p:grpSpPr>
        <p:pic>
          <p:nvPicPr>
            <p:cNvPr id="23" name="Picture 22"/>
            <p:cNvPicPr>
              <a:picLocks noChangeAspect="1"/>
            </p:cNvPicPr>
            <p:nvPr/>
          </p:nvPicPr>
          <p:blipFill rotWithShape="1">
            <a:blip r:embed="rId9" cstate="print">
              <a:extLst>
                <a:ext uri="{28A0092B-C50C-407E-A947-70E740481C1C}">
                  <a14:useLocalDpi xmlns:a14="http://schemas.microsoft.com/office/drawing/2010/main" val="0"/>
                </a:ext>
              </a:extLst>
            </a:blip>
            <a:srcRect l="8910" t="8870" r="62482" b="8995"/>
            <a:stretch/>
          </p:blipFill>
          <p:spPr>
            <a:xfrm>
              <a:off x="4139952" y="4329168"/>
              <a:ext cx="504056" cy="612000"/>
            </a:xfrm>
            <a:prstGeom prst="rect">
              <a:avLst/>
            </a:prstGeom>
          </p:spPr>
        </p:pic>
        <p:sp>
          <p:nvSpPr>
            <p:cNvPr id="24" name="Rectangle 23"/>
            <p:cNvSpPr/>
            <p:nvPr/>
          </p:nvSpPr>
          <p:spPr>
            <a:xfrm>
              <a:off x="4598289" y="4509120"/>
              <a:ext cx="45719" cy="72008"/>
            </a:xfrm>
            <a:prstGeom prst="rect">
              <a:avLst/>
            </a:prstGeom>
            <a:solidFill>
              <a:schemeClr val="bg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25" name="Picture 24"/>
          <p:cNvPicPr>
            <a:picLocks noChangeAspect="1"/>
          </p:cNvPicPr>
          <p:nvPr/>
        </p:nvPicPr>
        <p:blipFill rotWithShape="1">
          <a:blip r:embed="rId10" cstate="print">
            <a:extLst>
              <a:ext uri="{28A0092B-C50C-407E-A947-70E740481C1C}">
                <a14:useLocalDpi xmlns:a14="http://schemas.microsoft.com/office/drawing/2010/main" val="0"/>
              </a:ext>
            </a:extLst>
          </a:blip>
          <a:srcRect l="53937" r="36613"/>
          <a:stretch/>
        </p:blipFill>
        <p:spPr>
          <a:xfrm>
            <a:off x="9815193" y="5461811"/>
            <a:ext cx="433293" cy="720000"/>
          </a:xfrm>
          <a:prstGeom prst="rect">
            <a:avLst/>
          </a:prstGeom>
        </p:spPr>
      </p:pic>
      <p:sp>
        <p:nvSpPr>
          <p:cNvPr id="26" name="Slide Number Placeholder 1">
            <a:extLst>
              <a:ext uri="{FF2B5EF4-FFF2-40B4-BE49-F238E27FC236}">
                <a16:creationId xmlns:a16="http://schemas.microsoft.com/office/drawing/2014/main" xmlns="" id="{0754D2DA-E4CD-4C1A-AA77-0E6A1C9E32AC}"/>
              </a:ext>
            </a:extLst>
          </p:cNvPr>
          <p:cNvSpPr txBox="1">
            <a:spLocks/>
          </p:cNvSpPr>
          <p:nvPr/>
        </p:nvSpPr>
        <p:spPr>
          <a:xfrm>
            <a:off x="11252804" y="6591065"/>
            <a:ext cx="819150" cy="211139"/>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A6715C9-8214-4210-B3CC-454123E7BF4C}" type="slidenum">
              <a:rPr lang="en-GB" sz="900" smtClean="0">
                <a:solidFill>
                  <a:schemeClr val="bg1">
                    <a:lumMod val="65000"/>
                  </a:schemeClr>
                </a:solidFill>
              </a:rPr>
              <a:pPr/>
              <a:t>‹#›</a:t>
            </a:fld>
            <a:endParaRPr lang="en-GB" sz="900">
              <a:solidFill>
                <a:schemeClr val="bg1">
                  <a:lumMod val="65000"/>
                </a:schemeClr>
              </a:solidFill>
            </a:endParaRPr>
          </a:p>
        </p:txBody>
      </p:sp>
      <p:sp>
        <p:nvSpPr>
          <p:cNvPr id="27" name="TextBox 26">
            <a:extLst>
              <a:ext uri="{FF2B5EF4-FFF2-40B4-BE49-F238E27FC236}">
                <a16:creationId xmlns:a16="http://schemas.microsoft.com/office/drawing/2014/main" xmlns="" id="{F05252B2-B383-4D54-8319-3D65234554D9}"/>
              </a:ext>
            </a:extLst>
          </p:cNvPr>
          <p:cNvSpPr txBox="1"/>
          <p:nvPr/>
        </p:nvSpPr>
        <p:spPr>
          <a:xfrm>
            <a:off x="286854" y="6581218"/>
            <a:ext cx="277018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solidFill>
                  <a:schemeClr val="bg1">
                    <a:lumMod val="65000"/>
                  </a:schemeClr>
                </a:solidFill>
              </a:rPr>
              <a:t>Copyright © 2021 Accenture  All rights reserved.</a:t>
            </a:r>
          </a:p>
        </p:txBody>
      </p:sp>
      <p:sp>
        <p:nvSpPr>
          <p:cNvPr id="28" name="Slide Number Placeholder 4">
            <a:extLst>
              <a:ext uri="{FF2B5EF4-FFF2-40B4-BE49-F238E27FC236}">
                <a16:creationId xmlns:a16="http://schemas.microsoft.com/office/drawing/2014/main" xmlns="" id="{EBD5AD45-DCF9-7B4C-8122-AE46ECB37983}"/>
              </a:ext>
            </a:extLst>
          </p:cNvPr>
          <p:cNvSpPr txBox="1">
            <a:spLocks/>
          </p:cNvSpPr>
          <p:nvPr userDrawn="1"/>
        </p:nvSpPr>
        <p:spPr>
          <a:xfrm>
            <a:off x="11019660" y="6631489"/>
            <a:ext cx="730711" cy="128588"/>
          </a:xfrm>
          <a:prstGeom prst="rect">
            <a:avLst/>
          </a:prstGeom>
        </p:spPr>
        <p:txBody>
          <a:bodyPr vert="horz" wrap="square" lIns="91440" tIns="45720" rIns="0" bIns="45720" numCol="1" anchor="ctr" anchorCtr="0" compatLnSpc="1">
            <a:prstTxWarp prst="textNoShape">
              <a:avLst/>
            </a:prstTxWarp>
            <a:noAutofit/>
          </a:bodyPr>
          <a:lstStyle>
            <a:defPPr>
              <a:defRPr lang="en-US"/>
            </a:defPPr>
            <a:lvl1pPr marL="0" algn="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F9E3CE2-270C-42D5-8D60-FABC561C8A39}" type="slidenum">
              <a:rPr lang="en-US" smtClean="0">
                <a:solidFill>
                  <a:schemeClr val="bg1">
                    <a:lumMod val="65000"/>
                  </a:schemeClr>
                </a:solidFill>
              </a:rPr>
              <a:pPr/>
              <a:t>‹#›</a:t>
            </a:fld>
            <a:endParaRPr lang="en-US">
              <a:solidFill>
                <a:schemeClr val="bg1">
                  <a:lumMod val="65000"/>
                </a:schemeClr>
              </a:solidFill>
            </a:endParaRPr>
          </a:p>
        </p:txBody>
      </p:sp>
      <p:sp>
        <p:nvSpPr>
          <p:cNvPr id="29" name="Parallelogram 4">
            <a:extLst>
              <a:ext uri="{FF2B5EF4-FFF2-40B4-BE49-F238E27FC236}">
                <a16:creationId xmlns:a16="http://schemas.microsoft.com/office/drawing/2014/main" xmlns="" id="{3A8C2FCF-1825-084F-9C5A-ED6845649A5B}"/>
              </a:ext>
            </a:extLst>
          </p:cNvPr>
          <p:cNvSpPr/>
          <p:nvPr userDrawn="1"/>
        </p:nvSpPr>
        <p:spPr>
          <a:xfrm>
            <a:off x="6220431" y="-33460"/>
            <a:ext cx="5979908" cy="6926476"/>
          </a:xfrm>
          <a:custGeom>
            <a:avLst/>
            <a:gdLst>
              <a:gd name="connsiteX0" fmla="*/ 0 w 8337451"/>
              <a:gd name="connsiteY0" fmla="*/ 6858000 h 6858000"/>
              <a:gd name="connsiteX1" fmla="*/ 2998455 w 8337451"/>
              <a:gd name="connsiteY1" fmla="*/ 0 h 6858000"/>
              <a:gd name="connsiteX2" fmla="*/ 8337451 w 8337451"/>
              <a:gd name="connsiteY2" fmla="*/ 0 h 6858000"/>
              <a:gd name="connsiteX3" fmla="*/ 5338996 w 8337451"/>
              <a:gd name="connsiteY3" fmla="*/ 6858000 h 6858000"/>
              <a:gd name="connsiteX4" fmla="*/ 0 w 8337451"/>
              <a:gd name="connsiteY4" fmla="*/ 6858000 h 6858000"/>
              <a:gd name="connsiteX0" fmla="*/ 0 w 8337451"/>
              <a:gd name="connsiteY0" fmla="*/ 6858000 h 6900203"/>
              <a:gd name="connsiteX1" fmla="*/ 2998455 w 8337451"/>
              <a:gd name="connsiteY1" fmla="*/ 0 h 6900203"/>
              <a:gd name="connsiteX2" fmla="*/ 8337451 w 8337451"/>
              <a:gd name="connsiteY2" fmla="*/ 0 h 6900203"/>
              <a:gd name="connsiteX3" fmla="*/ 8335414 w 8337451"/>
              <a:gd name="connsiteY3" fmla="*/ 6900203 h 6900203"/>
              <a:gd name="connsiteX4" fmla="*/ 0 w 8337451"/>
              <a:gd name="connsiteY4" fmla="*/ 6858000 h 6900203"/>
              <a:gd name="connsiteX0" fmla="*/ 0 w 8337451"/>
              <a:gd name="connsiteY0" fmla="*/ 6858000 h 6886135"/>
              <a:gd name="connsiteX1" fmla="*/ 2998455 w 8337451"/>
              <a:gd name="connsiteY1" fmla="*/ 0 h 6886135"/>
              <a:gd name="connsiteX2" fmla="*/ 8337451 w 8337451"/>
              <a:gd name="connsiteY2" fmla="*/ 0 h 6886135"/>
              <a:gd name="connsiteX3" fmla="*/ 8335414 w 8337451"/>
              <a:gd name="connsiteY3" fmla="*/ 6886135 h 6886135"/>
              <a:gd name="connsiteX4" fmla="*/ 0 w 8337451"/>
              <a:gd name="connsiteY4" fmla="*/ 6858000 h 6886135"/>
              <a:gd name="connsiteX0" fmla="*/ 0 w 8337451"/>
              <a:gd name="connsiteY0" fmla="*/ 6872068 h 6886135"/>
              <a:gd name="connsiteX1" fmla="*/ 2998455 w 8337451"/>
              <a:gd name="connsiteY1" fmla="*/ 0 h 6886135"/>
              <a:gd name="connsiteX2" fmla="*/ 8337451 w 8337451"/>
              <a:gd name="connsiteY2" fmla="*/ 0 h 6886135"/>
              <a:gd name="connsiteX3" fmla="*/ 8335414 w 8337451"/>
              <a:gd name="connsiteY3" fmla="*/ 6886135 h 6886135"/>
              <a:gd name="connsiteX4" fmla="*/ 0 w 8337451"/>
              <a:gd name="connsiteY4" fmla="*/ 6872068 h 6886135"/>
              <a:gd name="connsiteX0" fmla="*/ 0 w 8337451"/>
              <a:gd name="connsiteY0" fmla="*/ 6872068 h 6886135"/>
              <a:gd name="connsiteX1" fmla="*/ 3402173 w 8337451"/>
              <a:gd name="connsiteY1" fmla="*/ 30480 h 6886135"/>
              <a:gd name="connsiteX2" fmla="*/ 8337451 w 8337451"/>
              <a:gd name="connsiteY2" fmla="*/ 0 h 6886135"/>
              <a:gd name="connsiteX3" fmla="*/ 8335414 w 8337451"/>
              <a:gd name="connsiteY3" fmla="*/ 6886135 h 6886135"/>
              <a:gd name="connsiteX4" fmla="*/ 0 w 8337451"/>
              <a:gd name="connsiteY4" fmla="*/ 6872068 h 68861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37451" h="6886135">
                <a:moveTo>
                  <a:pt x="0" y="6872068"/>
                </a:moveTo>
                <a:lnTo>
                  <a:pt x="3402173" y="30480"/>
                </a:lnTo>
                <a:lnTo>
                  <a:pt x="8337451" y="0"/>
                </a:lnTo>
                <a:lnTo>
                  <a:pt x="8335414" y="6886135"/>
                </a:lnTo>
                <a:lnTo>
                  <a:pt x="0" y="6872068"/>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cxnSp>
        <p:nvCxnSpPr>
          <p:cNvPr id="30" name="Straight Connector 29">
            <a:extLst>
              <a:ext uri="{FF2B5EF4-FFF2-40B4-BE49-F238E27FC236}">
                <a16:creationId xmlns:a16="http://schemas.microsoft.com/office/drawing/2014/main" xmlns="" id="{01B88236-244E-2247-9244-904420A3A1EC}"/>
              </a:ext>
            </a:extLst>
          </p:cNvPr>
          <p:cNvCxnSpPr/>
          <p:nvPr userDrawn="1"/>
        </p:nvCxnSpPr>
        <p:spPr>
          <a:xfrm flipV="1">
            <a:off x="6188963" y="-53788"/>
            <a:ext cx="2507877" cy="6939303"/>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pic>
        <p:nvPicPr>
          <p:cNvPr id="31" name="Picture 30">
            <a:extLst>
              <a:ext uri="{FF2B5EF4-FFF2-40B4-BE49-F238E27FC236}">
                <a16:creationId xmlns:a16="http://schemas.microsoft.com/office/drawing/2014/main" xmlns="" id="{0DDF5FF6-406F-3647-A392-D0BE8518BE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41516" y="1654641"/>
            <a:ext cx="580646" cy="720000"/>
          </a:xfrm>
          <a:prstGeom prst="rect">
            <a:avLst/>
          </a:prstGeom>
        </p:spPr>
      </p:pic>
      <p:pic>
        <p:nvPicPr>
          <p:cNvPr id="32" name="Picture 31">
            <a:extLst>
              <a:ext uri="{FF2B5EF4-FFF2-40B4-BE49-F238E27FC236}">
                <a16:creationId xmlns:a16="http://schemas.microsoft.com/office/drawing/2014/main" xmlns="" id="{E6432C2B-8018-714D-8302-28E2EE157A2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43089" y="3938943"/>
            <a:ext cx="577500" cy="720000"/>
          </a:xfrm>
          <a:prstGeom prst="rect">
            <a:avLst/>
          </a:prstGeom>
        </p:spPr>
      </p:pic>
      <p:pic>
        <p:nvPicPr>
          <p:cNvPr id="33" name="Picture 32">
            <a:extLst>
              <a:ext uri="{FF2B5EF4-FFF2-40B4-BE49-F238E27FC236}">
                <a16:creationId xmlns:a16="http://schemas.microsoft.com/office/drawing/2014/main" xmlns="" id="{C7116E83-EB4B-D04D-B136-80517B80D1CD}"/>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428502" y="6223243"/>
            <a:ext cx="1206674" cy="444276"/>
          </a:xfrm>
          <a:prstGeom prst="rect">
            <a:avLst/>
          </a:prstGeom>
        </p:spPr>
      </p:pic>
      <p:pic>
        <p:nvPicPr>
          <p:cNvPr id="34" name="Picture 33">
            <a:extLst>
              <a:ext uri="{FF2B5EF4-FFF2-40B4-BE49-F238E27FC236}">
                <a16:creationId xmlns:a16="http://schemas.microsoft.com/office/drawing/2014/main" xmlns="" id="{7241DB78-9107-624E-A53B-3FA96A38A67A}"/>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l="20470" r="21650"/>
          <a:stretch/>
        </p:blipFill>
        <p:spPr>
          <a:xfrm>
            <a:off x="9754013" y="2416075"/>
            <a:ext cx="555653" cy="720000"/>
          </a:xfrm>
          <a:prstGeom prst="rect">
            <a:avLst/>
          </a:prstGeom>
        </p:spPr>
      </p:pic>
      <p:pic>
        <p:nvPicPr>
          <p:cNvPr id="35" name="Picture 34">
            <a:extLst>
              <a:ext uri="{FF2B5EF4-FFF2-40B4-BE49-F238E27FC236}">
                <a16:creationId xmlns:a16="http://schemas.microsoft.com/office/drawing/2014/main" xmlns="" id="{4F3D3E3C-6A70-9E41-8269-88AC762CF9F5}"/>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9735917" y="3177509"/>
            <a:ext cx="591845" cy="720000"/>
          </a:xfrm>
          <a:prstGeom prst="rect">
            <a:avLst/>
          </a:prstGeom>
        </p:spPr>
      </p:pic>
      <p:pic>
        <p:nvPicPr>
          <p:cNvPr id="36" name="Picture 35">
            <a:extLst>
              <a:ext uri="{FF2B5EF4-FFF2-40B4-BE49-F238E27FC236}">
                <a16:creationId xmlns:a16="http://schemas.microsoft.com/office/drawing/2014/main" xmlns="" id="{D70A1DD0-D4E0-7142-A4C7-D0404E9B778F}"/>
              </a:ext>
            </a:extLst>
          </p:cNvPr>
          <p:cNvPicPr>
            <a:picLocks noChangeAspect="1"/>
          </p:cNvPicPr>
          <p:nvPr userDrawn="1"/>
        </p:nvPicPr>
        <p:blipFill rotWithShape="1">
          <a:blip r:embed="rId7" cstate="print">
            <a:extLst>
              <a:ext uri="{28A0092B-C50C-407E-A947-70E740481C1C}">
                <a14:useLocalDpi xmlns:a14="http://schemas.microsoft.com/office/drawing/2010/main" val="0"/>
              </a:ext>
            </a:extLst>
          </a:blip>
          <a:srcRect r="67434"/>
          <a:stretch/>
        </p:blipFill>
        <p:spPr>
          <a:xfrm>
            <a:off x="9723671" y="131773"/>
            <a:ext cx="616337" cy="720000"/>
          </a:xfrm>
          <a:prstGeom prst="rect">
            <a:avLst/>
          </a:prstGeom>
        </p:spPr>
      </p:pic>
      <p:pic>
        <p:nvPicPr>
          <p:cNvPr id="37" name="Picture 36">
            <a:extLst>
              <a:ext uri="{FF2B5EF4-FFF2-40B4-BE49-F238E27FC236}">
                <a16:creationId xmlns:a16="http://schemas.microsoft.com/office/drawing/2014/main" xmlns="" id="{88497723-FE95-0E4C-BE0E-909231E1D4E0}"/>
              </a:ext>
            </a:extLst>
          </p:cNvPr>
          <p:cNvPicPr>
            <a:picLocks noChangeAspect="1"/>
          </p:cNvPicPr>
          <p:nvPr userDrawn="1"/>
        </p:nvPicPr>
        <p:blipFill rotWithShape="1">
          <a:blip r:embed="rId8" cstate="print">
            <a:extLst>
              <a:ext uri="{28A0092B-C50C-407E-A947-70E740481C1C}">
                <a14:useLocalDpi xmlns:a14="http://schemas.microsoft.com/office/drawing/2010/main" val="0"/>
              </a:ext>
            </a:extLst>
          </a:blip>
          <a:srcRect r="70906"/>
          <a:stretch/>
        </p:blipFill>
        <p:spPr>
          <a:xfrm>
            <a:off x="9737633" y="893207"/>
            <a:ext cx="588412" cy="720000"/>
          </a:xfrm>
          <a:prstGeom prst="rect">
            <a:avLst/>
          </a:prstGeom>
        </p:spPr>
      </p:pic>
      <p:grpSp>
        <p:nvGrpSpPr>
          <p:cNvPr id="38" name="Group 37">
            <a:extLst>
              <a:ext uri="{FF2B5EF4-FFF2-40B4-BE49-F238E27FC236}">
                <a16:creationId xmlns:a16="http://schemas.microsoft.com/office/drawing/2014/main" xmlns="" id="{8A8ECE5C-2628-1B49-825F-8934BC76331B}"/>
              </a:ext>
            </a:extLst>
          </p:cNvPr>
          <p:cNvGrpSpPr>
            <a:grpSpLocks noChangeAspect="1"/>
          </p:cNvGrpSpPr>
          <p:nvPr userDrawn="1"/>
        </p:nvGrpSpPr>
        <p:grpSpPr>
          <a:xfrm>
            <a:off x="9779811" y="4700377"/>
            <a:ext cx="504056" cy="720000"/>
            <a:chOff x="4139952" y="4329168"/>
            <a:chExt cx="504056" cy="612000"/>
          </a:xfrm>
        </p:grpSpPr>
        <p:pic>
          <p:nvPicPr>
            <p:cNvPr id="39" name="Picture 38">
              <a:extLst>
                <a:ext uri="{FF2B5EF4-FFF2-40B4-BE49-F238E27FC236}">
                  <a16:creationId xmlns:a16="http://schemas.microsoft.com/office/drawing/2014/main" xmlns="" id="{CA75D30A-EE07-CD41-AA5D-311276993E3B}"/>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l="8910" t="8870" r="62482" b="8995"/>
            <a:stretch/>
          </p:blipFill>
          <p:spPr>
            <a:xfrm>
              <a:off x="4139952" y="4329168"/>
              <a:ext cx="504056" cy="612000"/>
            </a:xfrm>
            <a:prstGeom prst="rect">
              <a:avLst/>
            </a:prstGeom>
          </p:spPr>
        </p:pic>
        <p:sp>
          <p:nvSpPr>
            <p:cNvPr id="40" name="Rectangle 39">
              <a:extLst>
                <a:ext uri="{FF2B5EF4-FFF2-40B4-BE49-F238E27FC236}">
                  <a16:creationId xmlns:a16="http://schemas.microsoft.com/office/drawing/2014/main" xmlns="" id="{630DB974-247F-D14E-9F59-B63048FD15D5}"/>
                </a:ext>
              </a:extLst>
            </p:cNvPr>
            <p:cNvSpPr/>
            <p:nvPr/>
          </p:nvSpPr>
          <p:spPr>
            <a:xfrm>
              <a:off x="4598289" y="4509120"/>
              <a:ext cx="45719" cy="72008"/>
            </a:xfrm>
            <a:prstGeom prst="rect">
              <a:avLst/>
            </a:prstGeom>
            <a:solidFill>
              <a:schemeClr val="bg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41" name="Picture 40">
            <a:extLst>
              <a:ext uri="{FF2B5EF4-FFF2-40B4-BE49-F238E27FC236}">
                <a16:creationId xmlns:a16="http://schemas.microsoft.com/office/drawing/2014/main" xmlns="" id="{732B2684-3157-F94D-9D9A-2BB6771E4B5E}"/>
              </a:ext>
            </a:extLst>
          </p:cNvPr>
          <p:cNvPicPr>
            <a:picLocks noChangeAspect="1"/>
          </p:cNvPicPr>
          <p:nvPr userDrawn="1"/>
        </p:nvPicPr>
        <p:blipFill rotWithShape="1">
          <a:blip r:embed="rId10" cstate="print">
            <a:extLst>
              <a:ext uri="{28A0092B-C50C-407E-A947-70E740481C1C}">
                <a14:useLocalDpi xmlns:a14="http://schemas.microsoft.com/office/drawing/2010/main" val="0"/>
              </a:ext>
            </a:extLst>
          </a:blip>
          <a:srcRect l="53937" r="36613"/>
          <a:stretch/>
        </p:blipFill>
        <p:spPr>
          <a:xfrm>
            <a:off x="9815193" y="5461811"/>
            <a:ext cx="433293" cy="720000"/>
          </a:xfrm>
          <a:prstGeom prst="rect">
            <a:avLst/>
          </a:prstGeom>
        </p:spPr>
      </p:pic>
      <p:sp>
        <p:nvSpPr>
          <p:cNvPr id="42" name="Slide Number Placeholder 1">
            <a:extLst>
              <a:ext uri="{FF2B5EF4-FFF2-40B4-BE49-F238E27FC236}">
                <a16:creationId xmlns:a16="http://schemas.microsoft.com/office/drawing/2014/main" xmlns="" id="{8A8CDCC3-A454-EB44-92F7-F0E4B8174AB5}"/>
              </a:ext>
            </a:extLst>
          </p:cNvPr>
          <p:cNvSpPr txBox="1">
            <a:spLocks/>
          </p:cNvSpPr>
          <p:nvPr userDrawn="1"/>
        </p:nvSpPr>
        <p:spPr>
          <a:xfrm>
            <a:off x="11252804" y="6591065"/>
            <a:ext cx="819150" cy="211139"/>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A6715C9-8214-4210-B3CC-454123E7BF4C}" type="slidenum">
              <a:rPr lang="en-GB" sz="900" smtClean="0">
                <a:solidFill>
                  <a:schemeClr val="bg1">
                    <a:lumMod val="65000"/>
                  </a:schemeClr>
                </a:solidFill>
              </a:rPr>
              <a:pPr/>
              <a:t>‹#›</a:t>
            </a:fld>
            <a:endParaRPr lang="en-GB" sz="900">
              <a:solidFill>
                <a:schemeClr val="bg1">
                  <a:lumMod val="65000"/>
                </a:schemeClr>
              </a:solidFill>
            </a:endParaRPr>
          </a:p>
        </p:txBody>
      </p:sp>
    </p:spTree>
    <p:extLst>
      <p:ext uri="{BB962C8B-B14F-4D97-AF65-F5344CB8AC3E}">
        <p14:creationId xmlns:p14="http://schemas.microsoft.com/office/powerpoint/2010/main" val="348180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cSld name="Normal - White">
    <p:bg>
      <p:bgPr>
        <a:solidFill>
          <a:schemeClr val="bg1"/>
        </a:solidFill>
        <a:effectLst/>
      </p:bgPr>
    </p:bg>
    <p:spTree>
      <p:nvGrpSpPr>
        <p:cNvPr id="1" name=""/>
        <p:cNvGrpSpPr/>
        <p:nvPr/>
      </p:nvGrpSpPr>
      <p:grpSpPr>
        <a:xfrm>
          <a:off x="0" y="0"/>
          <a:ext cx="0" cy="0"/>
          <a:chOff x="0" y="0"/>
          <a:chExt cx="0" cy="0"/>
        </a:xfrm>
      </p:grpSpPr>
      <p:grpSp>
        <p:nvGrpSpPr>
          <p:cNvPr id="6" name="Group 5" hidden="1"/>
          <p:cNvGrpSpPr/>
          <p:nvPr/>
        </p:nvGrpSpPr>
        <p:grpSpPr>
          <a:xfrm>
            <a:off x="0" y="0"/>
            <a:ext cx="12192000" cy="6858000"/>
            <a:chOff x="0" y="0"/>
            <a:chExt cx="9144000" cy="6858000"/>
          </a:xfrm>
        </p:grpSpPr>
        <p:cxnSp>
          <p:nvCxnSpPr>
            <p:cNvPr id="7" name="Straight Connector 6"/>
            <p:cNvCxnSpPr/>
            <p:nvPr/>
          </p:nvCxnSpPr>
          <p:spPr>
            <a:xfrm>
              <a:off x="455613" y="0"/>
              <a:ext cx="0" cy="685800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8688388" y="0"/>
              <a:ext cx="0" cy="685800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128400" y="0"/>
              <a:ext cx="0" cy="685800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236400" y="0"/>
              <a:ext cx="0" cy="685800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907088" y="0"/>
              <a:ext cx="0" cy="685800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016625" y="0"/>
              <a:ext cx="0" cy="685800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518000" y="0"/>
              <a:ext cx="0" cy="685800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626000" y="0"/>
              <a:ext cx="0" cy="685800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0" y="388938"/>
              <a:ext cx="9144000" cy="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0" y="1055688"/>
              <a:ext cx="9144000" cy="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0" y="1162050"/>
              <a:ext cx="9144000" cy="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0" y="1278439"/>
              <a:ext cx="9144000" cy="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0" y="3427413"/>
              <a:ext cx="9144000" cy="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0" y="3890963"/>
              <a:ext cx="9144000" cy="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0" y="6492875"/>
              <a:ext cx="9144000" cy="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0" y="6575425"/>
              <a:ext cx="9144000" cy="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0" y="6704013"/>
              <a:ext cx="9144000" cy="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4572000" y="0"/>
              <a:ext cx="0" cy="685800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8737600" y="0"/>
              <a:ext cx="0" cy="685800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grpSp>
      <p:cxnSp>
        <p:nvCxnSpPr>
          <p:cNvPr id="28" name="Straight Connector 27"/>
          <p:cNvCxnSpPr/>
          <p:nvPr/>
        </p:nvCxnSpPr>
        <p:spPr>
          <a:xfrm flipV="1">
            <a:off x="673097" y="671607"/>
            <a:ext cx="10845803" cy="0"/>
          </a:xfrm>
          <a:prstGeom prst="line">
            <a:avLst/>
          </a:prstGeom>
          <a:ln w="12700">
            <a:solidFill>
              <a:srgbClr val="002D59"/>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10" hasCustomPrompt="1"/>
          </p:nvPr>
        </p:nvSpPr>
        <p:spPr>
          <a:xfrm>
            <a:off x="673099" y="296642"/>
            <a:ext cx="10845803" cy="291376"/>
          </a:xfrm>
          <a:prstGeom prst="rect">
            <a:avLst/>
          </a:prstGeom>
        </p:spPr>
        <p:txBody>
          <a:bodyPr/>
          <a:lstStyle>
            <a:lvl1pPr marL="0" indent="0">
              <a:buFont typeface="Arial" panose="020B0604020202020204" pitchFamily="34" charset="0"/>
              <a:buNone/>
              <a:defRPr sz="1800" baseline="0">
                <a:solidFill>
                  <a:srgbClr val="002D59"/>
                </a:solidFill>
                <a:latin typeface="Century Gothic" panose="020B0502020202020204" pitchFamily="34" charset="0"/>
              </a:defRPr>
            </a:lvl1pPr>
          </a:lstStyle>
          <a:p>
            <a:pPr lvl="0"/>
            <a:r>
              <a:rPr lang="en-GB"/>
              <a:t>Title Text Century Gothic size 18 in Blue</a:t>
            </a:r>
          </a:p>
        </p:txBody>
      </p:sp>
      <p:sp>
        <p:nvSpPr>
          <p:cNvPr id="35" name="Text Placeholder 2"/>
          <p:cNvSpPr>
            <a:spLocks noGrp="1"/>
          </p:cNvSpPr>
          <p:nvPr>
            <p:ph type="body" sz="quarter" idx="13" hasCustomPrompt="1"/>
          </p:nvPr>
        </p:nvSpPr>
        <p:spPr>
          <a:xfrm>
            <a:off x="673099" y="758042"/>
            <a:ext cx="10845803" cy="420499"/>
          </a:xfrm>
          <a:prstGeom prst="rect">
            <a:avLst/>
          </a:prstGeom>
        </p:spPr>
        <p:txBody>
          <a:bodyPr/>
          <a:lstStyle>
            <a:lvl1pPr marL="0" indent="0">
              <a:buNone/>
              <a:defRPr sz="1200" b="0" baseline="0">
                <a:solidFill>
                  <a:schemeClr val="accent4"/>
                </a:solidFill>
                <a:latin typeface="Century Gothic" panose="020B0502020202020204" pitchFamily="34" charset="0"/>
              </a:defRPr>
            </a:lvl1pPr>
          </a:lstStyle>
          <a:p>
            <a:pPr lvl="0"/>
            <a:r>
              <a:rPr lang="en-GB"/>
              <a:t>Sub-title</a:t>
            </a:r>
          </a:p>
        </p:txBody>
      </p:sp>
      <p:sp>
        <p:nvSpPr>
          <p:cNvPr id="33" name="Slide Number Placeholder 1">
            <a:extLst>
              <a:ext uri="{FF2B5EF4-FFF2-40B4-BE49-F238E27FC236}">
                <a16:creationId xmlns:a16="http://schemas.microsoft.com/office/drawing/2014/main" xmlns="" id="{990D7E28-0E47-4D99-8027-BFFFED446576}"/>
              </a:ext>
            </a:extLst>
          </p:cNvPr>
          <p:cNvSpPr txBox="1">
            <a:spLocks/>
          </p:cNvSpPr>
          <p:nvPr/>
        </p:nvSpPr>
        <p:spPr>
          <a:xfrm>
            <a:off x="11252804" y="6591065"/>
            <a:ext cx="819150" cy="211139"/>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A6715C9-8214-4210-B3CC-454123E7BF4C}" type="slidenum">
              <a:rPr lang="en-GB" sz="900" smtClean="0">
                <a:solidFill>
                  <a:schemeClr val="bg1">
                    <a:lumMod val="65000"/>
                  </a:schemeClr>
                </a:solidFill>
              </a:rPr>
              <a:pPr/>
              <a:t>‹#›</a:t>
            </a:fld>
            <a:endParaRPr lang="en-GB" sz="900">
              <a:solidFill>
                <a:schemeClr val="bg1">
                  <a:lumMod val="65000"/>
                </a:schemeClr>
              </a:solidFill>
            </a:endParaRPr>
          </a:p>
        </p:txBody>
      </p:sp>
      <p:sp>
        <p:nvSpPr>
          <p:cNvPr id="34" name="TextBox 33">
            <a:extLst>
              <a:ext uri="{FF2B5EF4-FFF2-40B4-BE49-F238E27FC236}">
                <a16:creationId xmlns:a16="http://schemas.microsoft.com/office/drawing/2014/main" xmlns="" id="{BEF9940E-248D-4E82-B87E-40032CFC86A3}"/>
              </a:ext>
            </a:extLst>
          </p:cNvPr>
          <p:cNvSpPr txBox="1"/>
          <p:nvPr/>
        </p:nvSpPr>
        <p:spPr>
          <a:xfrm>
            <a:off x="286854" y="6581218"/>
            <a:ext cx="277018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solidFill>
                  <a:schemeClr val="bg1">
                    <a:lumMod val="65000"/>
                  </a:schemeClr>
                </a:solidFill>
              </a:rPr>
              <a:t>Copyright © 2021 Accenture  All rights reserved.</a:t>
            </a:r>
          </a:p>
        </p:txBody>
      </p:sp>
      <p:sp>
        <p:nvSpPr>
          <p:cNvPr id="4" name="Text Placeholder 3">
            <a:extLst>
              <a:ext uri="{FF2B5EF4-FFF2-40B4-BE49-F238E27FC236}">
                <a16:creationId xmlns:a16="http://schemas.microsoft.com/office/drawing/2014/main" xmlns="" id="{7290C487-797A-44C3-AA59-8DC10F50601E}"/>
              </a:ext>
            </a:extLst>
          </p:cNvPr>
          <p:cNvSpPr>
            <a:spLocks noGrp="1"/>
          </p:cNvSpPr>
          <p:nvPr>
            <p:ph type="body" sz="quarter" idx="14" hasCustomPrompt="1"/>
          </p:nvPr>
        </p:nvSpPr>
        <p:spPr>
          <a:xfrm>
            <a:off x="673096" y="1301336"/>
            <a:ext cx="10845793" cy="5093347"/>
          </a:xfrm>
        </p:spPr>
        <p:txBody>
          <a:bodyPr>
            <a:normAutofit/>
          </a:bodyPr>
          <a:lstStyle>
            <a:lvl1pPr marL="0" indent="0">
              <a:buNone/>
              <a:defRPr sz="1100">
                <a:latin typeface="Century Gothic" panose="020B0502020202020204" pitchFamily="34" charset="0"/>
              </a:defRPr>
            </a:lvl1pPr>
            <a:lvl2pPr marL="685800" indent="-228600">
              <a:buFont typeface="Arial" panose="020B0604020202020204" pitchFamily="34" charset="0"/>
              <a:buChar char="‒"/>
              <a:defRPr sz="1400">
                <a:latin typeface="Century Gothic" panose="020B0502020202020204" pitchFamily="34" charset="0"/>
              </a:defRPr>
            </a:lvl2pPr>
            <a:lvl3pPr marL="1143000" indent="-228600">
              <a:buFont typeface="Arial" panose="020B0604020202020204" pitchFamily="34" charset="0"/>
              <a:buChar char="‒"/>
              <a:defRPr sz="1200">
                <a:latin typeface="Century Gothic" panose="020B0502020202020204" pitchFamily="34" charset="0"/>
              </a:defRPr>
            </a:lvl3pPr>
            <a:lvl4pPr marL="1600200" indent="-228600">
              <a:buFont typeface="Arial" panose="020B0604020202020204" pitchFamily="34" charset="0"/>
              <a:buChar char="‒"/>
              <a:defRPr sz="1100">
                <a:latin typeface="Century Gothic" panose="020B0502020202020204" pitchFamily="34" charset="0"/>
              </a:defRPr>
            </a:lvl4pPr>
            <a:lvl5pPr marL="2057400" indent="-228600">
              <a:buFont typeface="Arial" panose="020B0604020202020204" pitchFamily="34" charset="0"/>
              <a:buChar char="‒"/>
              <a:defRPr sz="1000">
                <a:latin typeface="Century Gothic" panose="020B0502020202020204" pitchFamily="34" charset="0"/>
              </a:defRPr>
            </a:lvl5pPr>
          </a:lstStyle>
          <a:p>
            <a:pPr lvl="0"/>
            <a:r>
              <a:rPr lang="en-US"/>
              <a:t>Text</a:t>
            </a:r>
          </a:p>
        </p:txBody>
      </p:sp>
      <p:cxnSp>
        <p:nvCxnSpPr>
          <p:cNvPr id="29" name="Straight Connector 28">
            <a:extLst>
              <a:ext uri="{FF2B5EF4-FFF2-40B4-BE49-F238E27FC236}">
                <a16:creationId xmlns:a16="http://schemas.microsoft.com/office/drawing/2014/main" xmlns="" id="{39BD3D46-0D50-F546-9EAD-26F6F7936DAF}"/>
              </a:ext>
            </a:extLst>
          </p:cNvPr>
          <p:cNvCxnSpPr/>
          <p:nvPr userDrawn="1"/>
        </p:nvCxnSpPr>
        <p:spPr>
          <a:xfrm flipV="1">
            <a:off x="673097" y="671607"/>
            <a:ext cx="10845803" cy="0"/>
          </a:xfrm>
          <a:prstGeom prst="line">
            <a:avLst/>
          </a:prstGeom>
          <a:ln w="12700">
            <a:solidFill>
              <a:srgbClr val="002D59"/>
            </a:solidFill>
          </a:ln>
        </p:spPr>
        <p:style>
          <a:lnRef idx="1">
            <a:schemeClr val="accent1"/>
          </a:lnRef>
          <a:fillRef idx="0">
            <a:schemeClr val="accent1"/>
          </a:fillRef>
          <a:effectRef idx="0">
            <a:schemeClr val="accent1"/>
          </a:effectRef>
          <a:fontRef idx="minor">
            <a:schemeClr val="tx1"/>
          </a:fontRef>
        </p:style>
      </p:cxnSp>
      <p:sp>
        <p:nvSpPr>
          <p:cNvPr id="30" name="Slide Number Placeholder 1">
            <a:extLst>
              <a:ext uri="{FF2B5EF4-FFF2-40B4-BE49-F238E27FC236}">
                <a16:creationId xmlns:a16="http://schemas.microsoft.com/office/drawing/2014/main" xmlns="" id="{8E8BA52B-B0C4-1042-8C89-1255E29BA580}"/>
              </a:ext>
            </a:extLst>
          </p:cNvPr>
          <p:cNvSpPr txBox="1">
            <a:spLocks/>
          </p:cNvSpPr>
          <p:nvPr userDrawn="1"/>
        </p:nvSpPr>
        <p:spPr>
          <a:xfrm>
            <a:off x="11252804" y="6591065"/>
            <a:ext cx="819150" cy="211139"/>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A6715C9-8214-4210-B3CC-454123E7BF4C}" type="slidenum">
              <a:rPr lang="en-GB" sz="900" smtClean="0">
                <a:solidFill>
                  <a:schemeClr val="bg1">
                    <a:lumMod val="65000"/>
                  </a:schemeClr>
                </a:solidFill>
              </a:rPr>
              <a:pPr/>
              <a:t>‹#›</a:t>
            </a:fld>
            <a:endParaRPr lang="en-GB" sz="900">
              <a:solidFill>
                <a:schemeClr val="bg1">
                  <a:lumMod val="65000"/>
                </a:schemeClr>
              </a:solidFill>
            </a:endParaRPr>
          </a:p>
        </p:txBody>
      </p:sp>
    </p:spTree>
    <p:extLst>
      <p:ext uri="{BB962C8B-B14F-4D97-AF65-F5344CB8AC3E}">
        <p14:creationId xmlns:p14="http://schemas.microsoft.com/office/powerpoint/2010/main" val="1462237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2_Normal - White">
    <p:bg>
      <p:bgPr>
        <a:solidFill>
          <a:schemeClr val="bg1"/>
        </a:solidFill>
        <a:effectLst/>
      </p:bgPr>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xmlns="" id="{7290C487-797A-44C3-AA59-8DC10F50601E}"/>
              </a:ext>
            </a:extLst>
          </p:cNvPr>
          <p:cNvSpPr>
            <a:spLocks noGrp="1"/>
          </p:cNvSpPr>
          <p:nvPr>
            <p:ph type="body" sz="quarter" idx="14" hasCustomPrompt="1"/>
          </p:nvPr>
        </p:nvSpPr>
        <p:spPr>
          <a:xfrm>
            <a:off x="673096" y="754158"/>
            <a:ext cx="10845793" cy="5640526"/>
          </a:xfrm>
        </p:spPr>
        <p:txBody>
          <a:bodyPr/>
          <a:lstStyle>
            <a:lvl1pPr marL="0" indent="0">
              <a:buNone/>
              <a:defRPr sz="1600">
                <a:latin typeface="Century Gothic" panose="020B0502020202020204" pitchFamily="34" charset="0"/>
              </a:defRPr>
            </a:lvl1pPr>
            <a:lvl2pPr marL="685800" indent="-228600">
              <a:buFont typeface="Arial" panose="020B0604020202020204" pitchFamily="34" charset="0"/>
              <a:buChar char="‒"/>
              <a:defRPr sz="1400">
                <a:latin typeface="Century Gothic" panose="020B0502020202020204" pitchFamily="34" charset="0"/>
              </a:defRPr>
            </a:lvl2pPr>
            <a:lvl3pPr marL="1143000" indent="-228600">
              <a:buFont typeface="Arial" panose="020B0604020202020204" pitchFamily="34" charset="0"/>
              <a:buChar char="‒"/>
              <a:defRPr sz="1200">
                <a:latin typeface="Century Gothic" panose="020B0502020202020204" pitchFamily="34" charset="0"/>
              </a:defRPr>
            </a:lvl3pPr>
            <a:lvl4pPr marL="1600200" indent="-228600">
              <a:buFont typeface="Arial" panose="020B0604020202020204" pitchFamily="34" charset="0"/>
              <a:buChar char="‒"/>
              <a:defRPr sz="1100">
                <a:latin typeface="Century Gothic" panose="020B0502020202020204" pitchFamily="34" charset="0"/>
              </a:defRPr>
            </a:lvl4pPr>
            <a:lvl5pPr marL="2057400" indent="-228600">
              <a:buFont typeface="Arial" panose="020B0604020202020204" pitchFamily="34" charset="0"/>
              <a:buChar char="‒"/>
              <a:defRPr sz="1000">
                <a:latin typeface="Century Gothic" panose="020B0502020202020204" pitchFamily="34" charset="0"/>
              </a:defRPr>
            </a:lvl5pPr>
          </a:lstStyle>
          <a:p>
            <a:pPr lvl="0"/>
            <a:r>
              <a:rPr lang="en-US"/>
              <a:t>Text</a:t>
            </a:r>
          </a:p>
          <a:p>
            <a:pPr lvl="0"/>
            <a:endParaRPr lang="en-US"/>
          </a:p>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grpSp>
        <p:nvGrpSpPr>
          <p:cNvPr id="6" name="Group 5" hidden="1"/>
          <p:cNvGrpSpPr/>
          <p:nvPr/>
        </p:nvGrpSpPr>
        <p:grpSpPr>
          <a:xfrm>
            <a:off x="0" y="0"/>
            <a:ext cx="12192000" cy="6858000"/>
            <a:chOff x="0" y="0"/>
            <a:chExt cx="9144000" cy="6858000"/>
          </a:xfrm>
        </p:grpSpPr>
        <p:cxnSp>
          <p:nvCxnSpPr>
            <p:cNvPr id="7" name="Straight Connector 6"/>
            <p:cNvCxnSpPr/>
            <p:nvPr/>
          </p:nvCxnSpPr>
          <p:spPr>
            <a:xfrm>
              <a:off x="455613" y="0"/>
              <a:ext cx="0" cy="685800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8688388" y="0"/>
              <a:ext cx="0" cy="685800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128400" y="0"/>
              <a:ext cx="0" cy="685800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236400" y="0"/>
              <a:ext cx="0" cy="685800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907088" y="0"/>
              <a:ext cx="0" cy="685800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016625" y="0"/>
              <a:ext cx="0" cy="685800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518000" y="0"/>
              <a:ext cx="0" cy="685800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626000" y="0"/>
              <a:ext cx="0" cy="685800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0" y="388938"/>
              <a:ext cx="9144000" cy="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0" y="1055688"/>
              <a:ext cx="9144000" cy="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0" y="1162050"/>
              <a:ext cx="9144000" cy="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0" y="1278439"/>
              <a:ext cx="9144000" cy="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0" y="3427413"/>
              <a:ext cx="9144000" cy="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0" y="3890963"/>
              <a:ext cx="9144000" cy="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0" y="6492875"/>
              <a:ext cx="9144000" cy="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0" y="6575425"/>
              <a:ext cx="9144000" cy="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0" y="6704013"/>
              <a:ext cx="9144000" cy="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4572000" y="0"/>
              <a:ext cx="0" cy="685800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8737600" y="0"/>
              <a:ext cx="0" cy="685800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grpSp>
      <p:cxnSp>
        <p:nvCxnSpPr>
          <p:cNvPr id="28" name="Straight Connector 27"/>
          <p:cNvCxnSpPr/>
          <p:nvPr/>
        </p:nvCxnSpPr>
        <p:spPr>
          <a:xfrm flipV="1">
            <a:off x="673097" y="671607"/>
            <a:ext cx="10845803" cy="0"/>
          </a:xfrm>
          <a:prstGeom prst="line">
            <a:avLst/>
          </a:prstGeom>
          <a:ln w="12700">
            <a:solidFill>
              <a:srgbClr val="002D59"/>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10" hasCustomPrompt="1"/>
          </p:nvPr>
        </p:nvSpPr>
        <p:spPr>
          <a:xfrm>
            <a:off x="673099" y="296642"/>
            <a:ext cx="10845803" cy="291376"/>
          </a:xfrm>
          <a:prstGeom prst="rect">
            <a:avLst/>
          </a:prstGeom>
        </p:spPr>
        <p:txBody>
          <a:bodyPr/>
          <a:lstStyle>
            <a:lvl1pPr marL="0" indent="0">
              <a:buFont typeface="Arial" panose="020B0604020202020204" pitchFamily="34" charset="0"/>
              <a:buNone/>
              <a:defRPr sz="1800" baseline="0">
                <a:solidFill>
                  <a:srgbClr val="002D59"/>
                </a:solidFill>
                <a:latin typeface="Century Gothic" panose="020B0502020202020204" pitchFamily="34" charset="0"/>
              </a:defRPr>
            </a:lvl1pPr>
          </a:lstStyle>
          <a:p>
            <a:pPr lvl="0"/>
            <a:r>
              <a:rPr lang="en-GB"/>
              <a:t>Title Text Century Gothic size 18 in Blue</a:t>
            </a:r>
          </a:p>
        </p:txBody>
      </p:sp>
      <p:sp>
        <p:nvSpPr>
          <p:cNvPr id="33" name="Slide Number Placeholder 1">
            <a:extLst>
              <a:ext uri="{FF2B5EF4-FFF2-40B4-BE49-F238E27FC236}">
                <a16:creationId xmlns:a16="http://schemas.microsoft.com/office/drawing/2014/main" xmlns="" id="{990D7E28-0E47-4D99-8027-BFFFED446576}"/>
              </a:ext>
            </a:extLst>
          </p:cNvPr>
          <p:cNvSpPr txBox="1">
            <a:spLocks/>
          </p:cNvSpPr>
          <p:nvPr/>
        </p:nvSpPr>
        <p:spPr>
          <a:xfrm>
            <a:off x="11252804" y="6591065"/>
            <a:ext cx="819150" cy="211139"/>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A6715C9-8214-4210-B3CC-454123E7BF4C}" type="slidenum">
              <a:rPr lang="en-GB" sz="900" smtClean="0">
                <a:solidFill>
                  <a:schemeClr val="bg1">
                    <a:lumMod val="65000"/>
                  </a:schemeClr>
                </a:solidFill>
              </a:rPr>
              <a:pPr/>
              <a:t>‹#›</a:t>
            </a:fld>
            <a:endParaRPr lang="en-GB" sz="900">
              <a:solidFill>
                <a:schemeClr val="bg1">
                  <a:lumMod val="65000"/>
                </a:schemeClr>
              </a:solidFill>
            </a:endParaRPr>
          </a:p>
        </p:txBody>
      </p:sp>
      <p:sp>
        <p:nvSpPr>
          <p:cNvPr id="34" name="TextBox 33">
            <a:extLst>
              <a:ext uri="{FF2B5EF4-FFF2-40B4-BE49-F238E27FC236}">
                <a16:creationId xmlns:a16="http://schemas.microsoft.com/office/drawing/2014/main" xmlns="" id="{BEF9940E-248D-4E82-B87E-40032CFC86A3}"/>
              </a:ext>
            </a:extLst>
          </p:cNvPr>
          <p:cNvSpPr txBox="1"/>
          <p:nvPr/>
        </p:nvSpPr>
        <p:spPr>
          <a:xfrm>
            <a:off x="286854" y="6581218"/>
            <a:ext cx="277018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solidFill>
                  <a:schemeClr val="bg1">
                    <a:lumMod val="65000"/>
                  </a:schemeClr>
                </a:solidFill>
              </a:rPr>
              <a:t>Copyright © 2021 Accenture  All rights reserved.</a:t>
            </a:r>
          </a:p>
        </p:txBody>
      </p:sp>
    </p:spTree>
    <p:extLst>
      <p:ext uri="{BB962C8B-B14F-4D97-AF65-F5344CB8AC3E}">
        <p14:creationId xmlns:p14="http://schemas.microsoft.com/office/powerpoint/2010/main" val="4156899118"/>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cSld name="1_Divider 1">
    <p:spTree>
      <p:nvGrpSpPr>
        <p:cNvPr id="1" name=""/>
        <p:cNvGrpSpPr/>
        <p:nvPr/>
      </p:nvGrpSpPr>
      <p:grpSpPr>
        <a:xfrm>
          <a:off x="0" y="0"/>
          <a:ext cx="0" cy="0"/>
          <a:chOff x="0" y="0"/>
          <a:chExt cx="0" cy="0"/>
        </a:xfrm>
      </p:grpSpPr>
      <p:sp>
        <p:nvSpPr>
          <p:cNvPr id="27" name="Parallelogram 4"/>
          <p:cNvSpPr/>
          <p:nvPr/>
        </p:nvSpPr>
        <p:spPr>
          <a:xfrm>
            <a:off x="6667500" y="0"/>
            <a:ext cx="5524500" cy="6886135"/>
          </a:xfrm>
          <a:custGeom>
            <a:avLst/>
            <a:gdLst>
              <a:gd name="connsiteX0" fmla="*/ 0 w 8337451"/>
              <a:gd name="connsiteY0" fmla="*/ 6858000 h 6858000"/>
              <a:gd name="connsiteX1" fmla="*/ 2998455 w 8337451"/>
              <a:gd name="connsiteY1" fmla="*/ 0 h 6858000"/>
              <a:gd name="connsiteX2" fmla="*/ 8337451 w 8337451"/>
              <a:gd name="connsiteY2" fmla="*/ 0 h 6858000"/>
              <a:gd name="connsiteX3" fmla="*/ 5338996 w 8337451"/>
              <a:gd name="connsiteY3" fmla="*/ 6858000 h 6858000"/>
              <a:gd name="connsiteX4" fmla="*/ 0 w 8337451"/>
              <a:gd name="connsiteY4" fmla="*/ 6858000 h 6858000"/>
              <a:gd name="connsiteX0" fmla="*/ 0 w 8337451"/>
              <a:gd name="connsiteY0" fmla="*/ 6858000 h 6900203"/>
              <a:gd name="connsiteX1" fmla="*/ 2998455 w 8337451"/>
              <a:gd name="connsiteY1" fmla="*/ 0 h 6900203"/>
              <a:gd name="connsiteX2" fmla="*/ 8337451 w 8337451"/>
              <a:gd name="connsiteY2" fmla="*/ 0 h 6900203"/>
              <a:gd name="connsiteX3" fmla="*/ 8335414 w 8337451"/>
              <a:gd name="connsiteY3" fmla="*/ 6900203 h 6900203"/>
              <a:gd name="connsiteX4" fmla="*/ 0 w 8337451"/>
              <a:gd name="connsiteY4" fmla="*/ 6858000 h 6900203"/>
              <a:gd name="connsiteX0" fmla="*/ 0 w 8337451"/>
              <a:gd name="connsiteY0" fmla="*/ 6858000 h 6886135"/>
              <a:gd name="connsiteX1" fmla="*/ 2998455 w 8337451"/>
              <a:gd name="connsiteY1" fmla="*/ 0 h 6886135"/>
              <a:gd name="connsiteX2" fmla="*/ 8337451 w 8337451"/>
              <a:gd name="connsiteY2" fmla="*/ 0 h 6886135"/>
              <a:gd name="connsiteX3" fmla="*/ 8335414 w 8337451"/>
              <a:gd name="connsiteY3" fmla="*/ 6886135 h 6886135"/>
              <a:gd name="connsiteX4" fmla="*/ 0 w 8337451"/>
              <a:gd name="connsiteY4" fmla="*/ 6858000 h 6886135"/>
              <a:gd name="connsiteX0" fmla="*/ 0 w 8337451"/>
              <a:gd name="connsiteY0" fmla="*/ 6872068 h 6886135"/>
              <a:gd name="connsiteX1" fmla="*/ 2998455 w 8337451"/>
              <a:gd name="connsiteY1" fmla="*/ 0 h 6886135"/>
              <a:gd name="connsiteX2" fmla="*/ 8337451 w 8337451"/>
              <a:gd name="connsiteY2" fmla="*/ 0 h 6886135"/>
              <a:gd name="connsiteX3" fmla="*/ 8335414 w 8337451"/>
              <a:gd name="connsiteY3" fmla="*/ 6886135 h 6886135"/>
              <a:gd name="connsiteX4" fmla="*/ 0 w 8337451"/>
              <a:gd name="connsiteY4" fmla="*/ 6872068 h 68861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37451" h="6886135">
                <a:moveTo>
                  <a:pt x="0" y="6872068"/>
                </a:moveTo>
                <a:lnTo>
                  <a:pt x="2998455" y="0"/>
                </a:lnTo>
                <a:lnTo>
                  <a:pt x="8337451" y="0"/>
                </a:lnTo>
                <a:lnTo>
                  <a:pt x="8335414" y="6886135"/>
                </a:lnTo>
                <a:lnTo>
                  <a:pt x="0" y="6872068"/>
                </a:lnTo>
                <a:close/>
              </a:path>
            </a:pathLst>
          </a:custGeom>
          <a:solidFill>
            <a:srgbClr val="002D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hidden="1"/>
          <p:cNvGrpSpPr/>
          <p:nvPr/>
        </p:nvGrpSpPr>
        <p:grpSpPr>
          <a:xfrm>
            <a:off x="0" y="0"/>
            <a:ext cx="12192000" cy="6858000"/>
            <a:chOff x="0" y="0"/>
            <a:chExt cx="9144000" cy="6858000"/>
          </a:xfrm>
        </p:grpSpPr>
        <p:cxnSp>
          <p:nvCxnSpPr>
            <p:cNvPr id="7" name="Straight Connector 6"/>
            <p:cNvCxnSpPr/>
            <p:nvPr/>
          </p:nvCxnSpPr>
          <p:spPr>
            <a:xfrm>
              <a:off x="455613" y="0"/>
              <a:ext cx="0" cy="685800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8688388" y="0"/>
              <a:ext cx="0" cy="685800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128400" y="0"/>
              <a:ext cx="0" cy="685800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236400" y="0"/>
              <a:ext cx="0" cy="685800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907088" y="0"/>
              <a:ext cx="0" cy="685800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016625" y="0"/>
              <a:ext cx="0" cy="685800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518000" y="0"/>
              <a:ext cx="0" cy="685800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626000" y="0"/>
              <a:ext cx="0" cy="685800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0" y="388938"/>
              <a:ext cx="9144000" cy="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0" y="1055688"/>
              <a:ext cx="9144000" cy="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0" y="1162050"/>
              <a:ext cx="9144000" cy="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0" y="1278439"/>
              <a:ext cx="9144000" cy="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0" y="3427413"/>
              <a:ext cx="9144000" cy="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0" y="3890963"/>
              <a:ext cx="9144000" cy="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0" y="6492875"/>
              <a:ext cx="9144000" cy="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0" y="6575425"/>
              <a:ext cx="9144000" cy="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0" y="6704013"/>
              <a:ext cx="9144000" cy="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4572000" y="0"/>
              <a:ext cx="0" cy="685800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8737600" y="0"/>
              <a:ext cx="0" cy="685800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grpSp>
      <p:cxnSp>
        <p:nvCxnSpPr>
          <p:cNvPr id="30" name="Straight Connector 29"/>
          <p:cNvCxnSpPr>
            <a:endCxn id="27" idx="0"/>
          </p:cNvCxnSpPr>
          <p:nvPr/>
        </p:nvCxnSpPr>
        <p:spPr>
          <a:xfrm flipH="1">
            <a:off x="6667500" y="-1865"/>
            <a:ext cx="1981200" cy="6873933"/>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Rectangle 3"/>
          <p:cNvSpPr/>
          <p:nvPr/>
        </p:nvSpPr>
        <p:spPr>
          <a:xfrm flipH="1">
            <a:off x="4429875" y="1268412"/>
            <a:ext cx="7737486" cy="1443038"/>
          </a:xfrm>
          <a:custGeom>
            <a:avLst/>
            <a:gdLst>
              <a:gd name="connsiteX0" fmla="*/ 0 w 5100638"/>
              <a:gd name="connsiteY0" fmla="*/ 0 h 1443038"/>
              <a:gd name="connsiteX1" fmla="*/ 5100638 w 5100638"/>
              <a:gd name="connsiteY1" fmla="*/ 0 h 1443038"/>
              <a:gd name="connsiteX2" fmla="*/ 5100638 w 5100638"/>
              <a:gd name="connsiteY2" fmla="*/ 1443038 h 1443038"/>
              <a:gd name="connsiteX3" fmla="*/ 0 w 5100638"/>
              <a:gd name="connsiteY3" fmla="*/ 1443038 h 1443038"/>
              <a:gd name="connsiteX4" fmla="*/ 0 w 5100638"/>
              <a:gd name="connsiteY4" fmla="*/ 0 h 1443038"/>
              <a:gd name="connsiteX0" fmla="*/ 0 w 6389553"/>
              <a:gd name="connsiteY0" fmla="*/ 0 h 1443038"/>
              <a:gd name="connsiteX1" fmla="*/ 5100638 w 6389553"/>
              <a:gd name="connsiteY1" fmla="*/ 0 h 1443038"/>
              <a:gd name="connsiteX2" fmla="*/ 6389553 w 6389553"/>
              <a:gd name="connsiteY2" fmla="*/ 1443038 h 1443038"/>
              <a:gd name="connsiteX3" fmla="*/ 0 w 6389553"/>
              <a:gd name="connsiteY3" fmla="*/ 1443038 h 1443038"/>
              <a:gd name="connsiteX4" fmla="*/ 0 w 6389553"/>
              <a:gd name="connsiteY4" fmla="*/ 0 h 1443038"/>
              <a:gd name="connsiteX0" fmla="*/ 0 w 5100638"/>
              <a:gd name="connsiteY0" fmla="*/ 0 h 1443038"/>
              <a:gd name="connsiteX1" fmla="*/ 5100638 w 5100638"/>
              <a:gd name="connsiteY1" fmla="*/ 0 h 1443038"/>
              <a:gd name="connsiteX2" fmla="*/ 4503603 w 5100638"/>
              <a:gd name="connsiteY2" fmla="*/ 1443038 h 1443038"/>
              <a:gd name="connsiteX3" fmla="*/ 0 w 5100638"/>
              <a:gd name="connsiteY3" fmla="*/ 1443038 h 1443038"/>
              <a:gd name="connsiteX4" fmla="*/ 0 w 5100638"/>
              <a:gd name="connsiteY4" fmla="*/ 0 h 1443038"/>
              <a:gd name="connsiteX0" fmla="*/ 0 w 5100638"/>
              <a:gd name="connsiteY0" fmla="*/ 0 h 1443038"/>
              <a:gd name="connsiteX1" fmla="*/ 5100638 w 5100638"/>
              <a:gd name="connsiteY1" fmla="*/ 0 h 1443038"/>
              <a:gd name="connsiteX2" fmla="*/ 4561558 w 5100638"/>
              <a:gd name="connsiteY2" fmla="*/ 1443038 h 1443038"/>
              <a:gd name="connsiteX3" fmla="*/ 0 w 5100638"/>
              <a:gd name="connsiteY3" fmla="*/ 1443038 h 1443038"/>
              <a:gd name="connsiteX4" fmla="*/ 0 w 5100638"/>
              <a:gd name="connsiteY4" fmla="*/ 0 h 1443038"/>
              <a:gd name="connsiteX0" fmla="*/ 0 w 5100638"/>
              <a:gd name="connsiteY0" fmla="*/ 0 h 1443038"/>
              <a:gd name="connsiteX1" fmla="*/ 5100638 w 5100638"/>
              <a:gd name="connsiteY1" fmla="*/ 0 h 1443038"/>
              <a:gd name="connsiteX2" fmla="*/ 4555119 w 5100638"/>
              <a:gd name="connsiteY2" fmla="*/ 1443038 h 1443038"/>
              <a:gd name="connsiteX3" fmla="*/ 0 w 5100638"/>
              <a:gd name="connsiteY3" fmla="*/ 1443038 h 1443038"/>
              <a:gd name="connsiteX4" fmla="*/ 0 w 5100638"/>
              <a:gd name="connsiteY4" fmla="*/ 0 h 1443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00638" h="1443038">
                <a:moveTo>
                  <a:pt x="0" y="0"/>
                </a:moveTo>
                <a:lnTo>
                  <a:pt x="5100638" y="0"/>
                </a:lnTo>
                <a:lnTo>
                  <a:pt x="4555119" y="1443038"/>
                </a:lnTo>
                <a:lnTo>
                  <a:pt x="0" y="1443038"/>
                </a:lnTo>
                <a:lnTo>
                  <a:pt x="0" y="0"/>
                </a:lnTo>
                <a:close/>
              </a:path>
            </a:pathLst>
          </a:cu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sz="quarter" idx="10" hasCustomPrompt="1"/>
          </p:nvPr>
        </p:nvSpPr>
        <p:spPr>
          <a:xfrm>
            <a:off x="5712091" y="1670335"/>
            <a:ext cx="5684837" cy="702227"/>
          </a:xfrm>
          <a:prstGeom prst="rect">
            <a:avLst/>
          </a:prstGeom>
        </p:spPr>
        <p:txBody>
          <a:bodyPr/>
          <a:lstStyle>
            <a:lvl1pPr marL="0" indent="0">
              <a:buNone/>
              <a:defRPr sz="3600" baseline="0">
                <a:solidFill>
                  <a:schemeClr val="bg1"/>
                </a:solidFill>
                <a:latin typeface="Century Gothic" panose="020B0502020202020204" pitchFamily="34" charset="0"/>
              </a:defRPr>
            </a:lvl1pPr>
          </a:lstStyle>
          <a:p>
            <a:pPr lvl="0"/>
            <a:r>
              <a:rPr lang="en-GB"/>
              <a:t>Divider Slide Title</a:t>
            </a:r>
          </a:p>
        </p:txBody>
      </p:sp>
      <p:sp>
        <p:nvSpPr>
          <p:cNvPr id="34" name="Slide Number Placeholder 1"/>
          <p:cNvSpPr txBox="1">
            <a:spLocks/>
          </p:cNvSpPr>
          <p:nvPr/>
        </p:nvSpPr>
        <p:spPr>
          <a:xfrm>
            <a:off x="11017670" y="6582925"/>
            <a:ext cx="819150" cy="211139"/>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A6715C9-8214-4210-B3CC-454123E7BF4C}" type="slidenum">
              <a:rPr lang="en-GB" smtClean="0">
                <a:solidFill>
                  <a:schemeClr val="bg1">
                    <a:lumMod val="65000"/>
                  </a:schemeClr>
                </a:solidFill>
              </a:rPr>
              <a:pPr/>
              <a:t>‹#›</a:t>
            </a:fld>
            <a:endParaRPr lang="en-GB">
              <a:solidFill>
                <a:schemeClr val="bg1">
                  <a:lumMod val="65000"/>
                </a:schemeClr>
              </a:solidFill>
            </a:endParaRPr>
          </a:p>
        </p:txBody>
      </p:sp>
      <p:pic>
        <p:nvPicPr>
          <p:cNvPr id="32" name="Picture 3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74466" y="513633"/>
            <a:ext cx="493549" cy="612000"/>
          </a:xfrm>
          <a:prstGeom prst="rect">
            <a:avLst/>
          </a:prstGeom>
        </p:spPr>
      </p:pic>
      <p:pic>
        <p:nvPicPr>
          <p:cNvPr id="33" name="Picture 3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75349" y="513633"/>
            <a:ext cx="490875" cy="612000"/>
          </a:xfrm>
          <a:prstGeom prst="rect">
            <a:avLst/>
          </a:prstGeom>
        </p:spPr>
      </p:pic>
      <p:pic>
        <p:nvPicPr>
          <p:cNvPr id="35" name="Picture 3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23269" y="549633"/>
            <a:ext cx="1466666" cy="540000"/>
          </a:xfrm>
          <a:prstGeom prst="rect">
            <a:avLst/>
          </a:prstGeom>
        </p:spPr>
      </p:pic>
      <p:pic>
        <p:nvPicPr>
          <p:cNvPr id="36" name="Picture 35"/>
          <p:cNvPicPr>
            <a:picLocks noChangeAspect="1"/>
          </p:cNvPicPr>
          <p:nvPr/>
        </p:nvPicPr>
        <p:blipFill rotWithShape="1">
          <a:blip r:embed="rId5" cstate="print">
            <a:extLst>
              <a:ext uri="{28A0092B-C50C-407E-A947-70E740481C1C}">
                <a14:useLocalDpi xmlns:a14="http://schemas.microsoft.com/office/drawing/2010/main" val="0"/>
              </a:ext>
            </a:extLst>
          </a:blip>
          <a:srcRect l="20470" r="21650"/>
          <a:stretch/>
        </p:blipFill>
        <p:spPr>
          <a:xfrm>
            <a:off x="2620179" y="495633"/>
            <a:ext cx="500088" cy="648000"/>
          </a:xfrm>
          <a:prstGeom prst="rect">
            <a:avLst/>
          </a:prstGeom>
        </p:spPr>
      </p:pic>
      <p:pic>
        <p:nvPicPr>
          <p:cNvPr id="37" name="Picture 3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296274" y="513633"/>
            <a:ext cx="503068" cy="612000"/>
          </a:xfrm>
          <a:prstGeom prst="rect">
            <a:avLst/>
          </a:prstGeom>
        </p:spPr>
      </p:pic>
      <p:pic>
        <p:nvPicPr>
          <p:cNvPr id="38" name="Picture 37"/>
          <p:cNvPicPr>
            <a:picLocks noChangeAspect="1"/>
          </p:cNvPicPr>
          <p:nvPr/>
        </p:nvPicPr>
        <p:blipFill rotWithShape="1">
          <a:blip r:embed="rId7" cstate="print">
            <a:extLst>
              <a:ext uri="{28A0092B-C50C-407E-A947-70E740481C1C}">
                <a14:useLocalDpi xmlns:a14="http://schemas.microsoft.com/office/drawing/2010/main" val="0"/>
              </a:ext>
            </a:extLst>
          </a:blip>
          <a:srcRect r="67434"/>
          <a:stretch/>
        </p:blipFill>
        <p:spPr>
          <a:xfrm>
            <a:off x="574573" y="513633"/>
            <a:ext cx="523886" cy="612000"/>
          </a:xfrm>
          <a:prstGeom prst="rect">
            <a:avLst/>
          </a:prstGeom>
        </p:spPr>
      </p:pic>
      <p:pic>
        <p:nvPicPr>
          <p:cNvPr id="39" name="Picture 38"/>
          <p:cNvPicPr>
            <a:picLocks noChangeAspect="1"/>
          </p:cNvPicPr>
          <p:nvPr/>
        </p:nvPicPr>
        <p:blipFill rotWithShape="1">
          <a:blip r:embed="rId8" cstate="print">
            <a:extLst>
              <a:ext uri="{28A0092B-C50C-407E-A947-70E740481C1C}">
                <a14:useLocalDpi xmlns:a14="http://schemas.microsoft.com/office/drawing/2010/main" val="0"/>
              </a:ext>
            </a:extLst>
          </a:blip>
          <a:srcRect r="70906"/>
          <a:stretch/>
        </p:blipFill>
        <p:spPr>
          <a:xfrm>
            <a:off x="1944022" y="513633"/>
            <a:ext cx="500150" cy="612000"/>
          </a:xfrm>
          <a:prstGeom prst="rect">
            <a:avLst/>
          </a:prstGeom>
        </p:spPr>
      </p:pic>
      <p:grpSp>
        <p:nvGrpSpPr>
          <p:cNvPr id="40" name="Group 39"/>
          <p:cNvGrpSpPr/>
          <p:nvPr/>
        </p:nvGrpSpPr>
        <p:grpSpPr>
          <a:xfrm>
            <a:off x="4642231" y="513633"/>
            <a:ext cx="504056" cy="612000"/>
            <a:chOff x="4139952" y="4329168"/>
            <a:chExt cx="504056" cy="612000"/>
          </a:xfrm>
        </p:grpSpPr>
        <p:pic>
          <p:nvPicPr>
            <p:cNvPr id="41" name="Picture 40"/>
            <p:cNvPicPr>
              <a:picLocks noChangeAspect="1"/>
            </p:cNvPicPr>
            <p:nvPr/>
          </p:nvPicPr>
          <p:blipFill rotWithShape="1">
            <a:blip r:embed="rId9" cstate="print">
              <a:extLst>
                <a:ext uri="{28A0092B-C50C-407E-A947-70E740481C1C}">
                  <a14:useLocalDpi xmlns:a14="http://schemas.microsoft.com/office/drawing/2010/main" val="0"/>
                </a:ext>
              </a:extLst>
            </a:blip>
            <a:srcRect l="8910" t="8870" r="62482" b="8995"/>
            <a:stretch/>
          </p:blipFill>
          <p:spPr>
            <a:xfrm>
              <a:off x="4139952" y="4329168"/>
              <a:ext cx="504056" cy="612000"/>
            </a:xfrm>
            <a:prstGeom prst="rect">
              <a:avLst/>
            </a:prstGeom>
          </p:spPr>
        </p:pic>
        <p:sp>
          <p:nvSpPr>
            <p:cNvPr id="42" name="Rectangle 41"/>
            <p:cNvSpPr/>
            <p:nvPr/>
          </p:nvSpPr>
          <p:spPr>
            <a:xfrm>
              <a:off x="4598289" y="4509120"/>
              <a:ext cx="45719" cy="72008"/>
            </a:xfrm>
            <a:prstGeom prst="rect">
              <a:avLst/>
            </a:prstGeom>
            <a:solidFill>
              <a:schemeClr val="bg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43" name="Picture 42"/>
          <p:cNvPicPr>
            <a:picLocks noChangeAspect="1"/>
          </p:cNvPicPr>
          <p:nvPr/>
        </p:nvPicPr>
        <p:blipFill rotWithShape="1">
          <a:blip r:embed="rId10" cstate="print">
            <a:extLst>
              <a:ext uri="{28A0092B-C50C-407E-A947-70E740481C1C}">
                <a14:useLocalDpi xmlns:a14="http://schemas.microsoft.com/office/drawing/2010/main" val="0"/>
              </a:ext>
            </a:extLst>
          </a:blip>
          <a:srcRect l="53937" r="36613"/>
          <a:stretch/>
        </p:blipFill>
        <p:spPr>
          <a:xfrm>
            <a:off x="5322294" y="549633"/>
            <a:ext cx="324970" cy="540000"/>
          </a:xfrm>
          <a:prstGeom prst="rect">
            <a:avLst/>
          </a:prstGeom>
        </p:spPr>
      </p:pic>
      <p:sp>
        <p:nvSpPr>
          <p:cNvPr id="44" name="Parallelogram 4">
            <a:extLst>
              <a:ext uri="{FF2B5EF4-FFF2-40B4-BE49-F238E27FC236}">
                <a16:creationId xmlns:a16="http://schemas.microsoft.com/office/drawing/2014/main" xmlns="" id="{0C644183-2E6D-0D40-BD1F-2B131198728C}"/>
              </a:ext>
            </a:extLst>
          </p:cNvPr>
          <p:cNvSpPr/>
          <p:nvPr userDrawn="1"/>
        </p:nvSpPr>
        <p:spPr>
          <a:xfrm>
            <a:off x="6667500" y="0"/>
            <a:ext cx="5524500" cy="6886135"/>
          </a:xfrm>
          <a:custGeom>
            <a:avLst/>
            <a:gdLst>
              <a:gd name="connsiteX0" fmla="*/ 0 w 8337451"/>
              <a:gd name="connsiteY0" fmla="*/ 6858000 h 6858000"/>
              <a:gd name="connsiteX1" fmla="*/ 2998455 w 8337451"/>
              <a:gd name="connsiteY1" fmla="*/ 0 h 6858000"/>
              <a:gd name="connsiteX2" fmla="*/ 8337451 w 8337451"/>
              <a:gd name="connsiteY2" fmla="*/ 0 h 6858000"/>
              <a:gd name="connsiteX3" fmla="*/ 5338996 w 8337451"/>
              <a:gd name="connsiteY3" fmla="*/ 6858000 h 6858000"/>
              <a:gd name="connsiteX4" fmla="*/ 0 w 8337451"/>
              <a:gd name="connsiteY4" fmla="*/ 6858000 h 6858000"/>
              <a:gd name="connsiteX0" fmla="*/ 0 w 8337451"/>
              <a:gd name="connsiteY0" fmla="*/ 6858000 h 6900203"/>
              <a:gd name="connsiteX1" fmla="*/ 2998455 w 8337451"/>
              <a:gd name="connsiteY1" fmla="*/ 0 h 6900203"/>
              <a:gd name="connsiteX2" fmla="*/ 8337451 w 8337451"/>
              <a:gd name="connsiteY2" fmla="*/ 0 h 6900203"/>
              <a:gd name="connsiteX3" fmla="*/ 8335414 w 8337451"/>
              <a:gd name="connsiteY3" fmla="*/ 6900203 h 6900203"/>
              <a:gd name="connsiteX4" fmla="*/ 0 w 8337451"/>
              <a:gd name="connsiteY4" fmla="*/ 6858000 h 6900203"/>
              <a:gd name="connsiteX0" fmla="*/ 0 w 8337451"/>
              <a:gd name="connsiteY0" fmla="*/ 6858000 h 6886135"/>
              <a:gd name="connsiteX1" fmla="*/ 2998455 w 8337451"/>
              <a:gd name="connsiteY1" fmla="*/ 0 h 6886135"/>
              <a:gd name="connsiteX2" fmla="*/ 8337451 w 8337451"/>
              <a:gd name="connsiteY2" fmla="*/ 0 h 6886135"/>
              <a:gd name="connsiteX3" fmla="*/ 8335414 w 8337451"/>
              <a:gd name="connsiteY3" fmla="*/ 6886135 h 6886135"/>
              <a:gd name="connsiteX4" fmla="*/ 0 w 8337451"/>
              <a:gd name="connsiteY4" fmla="*/ 6858000 h 6886135"/>
              <a:gd name="connsiteX0" fmla="*/ 0 w 8337451"/>
              <a:gd name="connsiteY0" fmla="*/ 6872068 h 6886135"/>
              <a:gd name="connsiteX1" fmla="*/ 2998455 w 8337451"/>
              <a:gd name="connsiteY1" fmla="*/ 0 h 6886135"/>
              <a:gd name="connsiteX2" fmla="*/ 8337451 w 8337451"/>
              <a:gd name="connsiteY2" fmla="*/ 0 h 6886135"/>
              <a:gd name="connsiteX3" fmla="*/ 8335414 w 8337451"/>
              <a:gd name="connsiteY3" fmla="*/ 6886135 h 6886135"/>
              <a:gd name="connsiteX4" fmla="*/ 0 w 8337451"/>
              <a:gd name="connsiteY4" fmla="*/ 6872068 h 68861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37451" h="6886135">
                <a:moveTo>
                  <a:pt x="0" y="6872068"/>
                </a:moveTo>
                <a:lnTo>
                  <a:pt x="2998455" y="0"/>
                </a:lnTo>
                <a:lnTo>
                  <a:pt x="8337451" y="0"/>
                </a:lnTo>
                <a:lnTo>
                  <a:pt x="8335414" y="6886135"/>
                </a:lnTo>
                <a:lnTo>
                  <a:pt x="0" y="6872068"/>
                </a:lnTo>
                <a:close/>
              </a:path>
            </a:pathLst>
          </a:custGeom>
          <a:solidFill>
            <a:srgbClr val="002D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6" name="Straight Connector 45">
            <a:extLst>
              <a:ext uri="{FF2B5EF4-FFF2-40B4-BE49-F238E27FC236}">
                <a16:creationId xmlns:a16="http://schemas.microsoft.com/office/drawing/2014/main" xmlns="" id="{2B005DD1-3BFF-4149-BCFA-68C5F376ACEE}"/>
              </a:ext>
            </a:extLst>
          </p:cNvPr>
          <p:cNvCxnSpPr/>
          <p:nvPr userDrawn="1"/>
        </p:nvCxnSpPr>
        <p:spPr>
          <a:xfrm flipH="1">
            <a:off x="6667500" y="-1865"/>
            <a:ext cx="1981200" cy="6873933"/>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47" name="Rectangle 3">
            <a:extLst>
              <a:ext uri="{FF2B5EF4-FFF2-40B4-BE49-F238E27FC236}">
                <a16:creationId xmlns:a16="http://schemas.microsoft.com/office/drawing/2014/main" xmlns="" id="{80EBB7CC-7F39-ED46-912A-D4A9E1660EAE}"/>
              </a:ext>
            </a:extLst>
          </p:cNvPr>
          <p:cNvSpPr/>
          <p:nvPr userDrawn="1"/>
        </p:nvSpPr>
        <p:spPr>
          <a:xfrm flipH="1">
            <a:off x="4429875" y="1268412"/>
            <a:ext cx="7737486" cy="1443038"/>
          </a:xfrm>
          <a:custGeom>
            <a:avLst/>
            <a:gdLst>
              <a:gd name="connsiteX0" fmla="*/ 0 w 5100638"/>
              <a:gd name="connsiteY0" fmla="*/ 0 h 1443038"/>
              <a:gd name="connsiteX1" fmla="*/ 5100638 w 5100638"/>
              <a:gd name="connsiteY1" fmla="*/ 0 h 1443038"/>
              <a:gd name="connsiteX2" fmla="*/ 5100638 w 5100638"/>
              <a:gd name="connsiteY2" fmla="*/ 1443038 h 1443038"/>
              <a:gd name="connsiteX3" fmla="*/ 0 w 5100638"/>
              <a:gd name="connsiteY3" fmla="*/ 1443038 h 1443038"/>
              <a:gd name="connsiteX4" fmla="*/ 0 w 5100638"/>
              <a:gd name="connsiteY4" fmla="*/ 0 h 1443038"/>
              <a:gd name="connsiteX0" fmla="*/ 0 w 6389553"/>
              <a:gd name="connsiteY0" fmla="*/ 0 h 1443038"/>
              <a:gd name="connsiteX1" fmla="*/ 5100638 w 6389553"/>
              <a:gd name="connsiteY1" fmla="*/ 0 h 1443038"/>
              <a:gd name="connsiteX2" fmla="*/ 6389553 w 6389553"/>
              <a:gd name="connsiteY2" fmla="*/ 1443038 h 1443038"/>
              <a:gd name="connsiteX3" fmla="*/ 0 w 6389553"/>
              <a:gd name="connsiteY3" fmla="*/ 1443038 h 1443038"/>
              <a:gd name="connsiteX4" fmla="*/ 0 w 6389553"/>
              <a:gd name="connsiteY4" fmla="*/ 0 h 1443038"/>
              <a:gd name="connsiteX0" fmla="*/ 0 w 5100638"/>
              <a:gd name="connsiteY0" fmla="*/ 0 h 1443038"/>
              <a:gd name="connsiteX1" fmla="*/ 5100638 w 5100638"/>
              <a:gd name="connsiteY1" fmla="*/ 0 h 1443038"/>
              <a:gd name="connsiteX2" fmla="*/ 4503603 w 5100638"/>
              <a:gd name="connsiteY2" fmla="*/ 1443038 h 1443038"/>
              <a:gd name="connsiteX3" fmla="*/ 0 w 5100638"/>
              <a:gd name="connsiteY3" fmla="*/ 1443038 h 1443038"/>
              <a:gd name="connsiteX4" fmla="*/ 0 w 5100638"/>
              <a:gd name="connsiteY4" fmla="*/ 0 h 1443038"/>
              <a:gd name="connsiteX0" fmla="*/ 0 w 5100638"/>
              <a:gd name="connsiteY0" fmla="*/ 0 h 1443038"/>
              <a:gd name="connsiteX1" fmla="*/ 5100638 w 5100638"/>
              <a:gd name="connsiteY1" fmla="*/ 0 h 1443038"/>
              <a:gd name="connsiteX2" fmla="*/ 4561558 w 5100638"/>
              <a:gd name="connsiteY2" fmla="*/ 1443038 h 1443038"/>
              <a:gd name="connsiteX3" fmla="*/ 0 w 5100638"/>
              <a:gd name="connsiteY3" fmla="*/ 1443038 h 1443038"/>
              <a:gd name="connsiteX4" fmla="*/ 0 w 5100638"/>
              <a:gd name="connsiteY4" fmla="*/ 0 h 1443038"/>
              <a:gd name="connsiteX0" fmla="*/ 0 w 5100638"/>
              <a:gd name="connsiteY0" fmla="*/ 0 h 1443038"/>
              <a:gd name="connsiteX1" fmla="*/ 5100638 w 5100638"/>
              <a:gd name="connsiteY1" fmla="*/ 0 h 1443038"/>
              <a:gd name="connsiteX2" fmla="*/ 4555119 w 5100638"/>
              <a:gd name="connsiteY2" fmla="*/ 1443038 h 1443038"/>
              <a:gd name="connsiteX3" fmla="*/ 0 w 5100638"/>
              <a:gd name="connsiteY3" fmla="*/ 1443038 h 1443038"/>
              <a:gd name="connsiteX4" fmla="*/ 0 w 5100638"/>
              <a:gd name="connsiteY4" fmla="*/ 0 h 1443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00638" h="1443038">
                <a:moveTo>
                  <a:pt x="0" y="0"/>
                </a:moveTo>
                <a:lnTo>
                  <a:pt x="5100638" y="0"/>
                </a:lnTo>
                <a:lnTo>
                  <a:pt x="4555119" y="1443038"/>
                </a:lnTo>
                <a:lnTo>
                  <a:pt x="0" y="1443038"/>
                </a:lnTo>
                <a:lnTo>
                  <a:pt x="0" y="0"/>
                </a:lnTo>
                <a:close/>
              </a:path>
            </a:pathLst>
          </a:cu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Slide Number Placeholder 1">
            <a:extLst>
              <a:ext uri="{FF2B5EF4-FFF2-40B4-BE49-F238E27FC236}">
                <a16:creationId xmlns:a16="http://schemas.microsoft.com/office/drawing/2014/main" xmlns="" id="{3888C6BE-16B0-BA4F-8848-51A12C73E5E1}"/>
              </a:ext>
            </a:extLst>
          </p:cNvPr>
          <p:cNvSpPr txBox="1">
            <a:spLocks/>
          </p:cNvSpPr>
          <p:nvPr userDrawn="1"/>
        </p:nvSpPr>
        <p:spPr>
          <a:xfrm>
            <a:off x="11017670" y="6582925"/>
            <a:ext cx="819150" cy="211139"/>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A6715C9-8214-4210-B3CC-454123E7BF4C}" type="slidenum">
              <a:rPr lang="en-GB" smtClean="0">
                <a:solidFill>
                  <a:schemeClr val="bg1">
                    <a:lumMod val="65000"/>
                  </a:schemeClr>
                </a:solidFill>
              </a:rPr>
              <a:pPr/>
              <a:t>‹#›</a:t>
            </a:fld>
            <a:endParaRPr lang="en-GB">
              <a:solidFill>
                <a:schemeClr val="bg1">
                  <a:lumMod val="65000"/>
                </a:schemeClr>
              </a:solidFill>
            </a:endParaRPr>
          </a:p>
        </p:txBody>
      </p:sp>
      <p:pic>
        <p:nvPicPr>
          <p:cNvPr id="49" name="Picture 48">
            <a:extLst>
              <a:ext uri="{FF2B5EF4-FFF2-40B4-BE49-F238E27FC236}">
                <a16:creationId xmlns:a16="http://schemas.microsoft.com/office/drawing/2014/main" xmlns="" id="{89CCC584-1BF6-EA4F-B97D-7973FF01985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74466" y="513633"/>
            <a:ext cx="493549" cy="612000"/>
          </a:xfrm>
          <a:prstGeom prst="rect">
            <a:avLst/>
          </a:prstGeom>
        </p:spPr>
      </p:pic>
      <p:pic>
        <p:nvPicPr>
          <p:cNvPr id="50" name="Picture 49">
            <a:extLst>
              <a:ext uri="{FF2B5EF4-FFF2-40B4-BE49-F238E27FC236}">
                <a16:creationId xmlns:a16="http://schemas.microsoft.com/office/drawing/2014/main" xmlns="" id="{CF390E72-57C5-6745-8B78-D6299264A3D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75349" y="513633"/>
            <a:ext cx="490875" cy="612000"/>
          </a:xfrm>
          <a:prstGeom prst="rect">
            <a:avLst/>
          </a:prstGeom>
        </p:spPr>
      </p:pic>
      <p:pic>
        <p:nvPicPr>
          <p:cNvPr id="51" name="Picture 50">
            <a:extLst>
              <a:ext uri="{FF2B5EF4-FFF2-40B4-BE49-F238E27FC236}">
                <a16:creationId xmlns:a16="http://schemas.microsoft.com/office/drawing/2014/main" xmlns="" id="{6A0198B1-B28F-2F4E-8B0D-A5E104AD654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823269" y="549633"/>
            <a:ext cx="1466666" cy="540000"/>
          </a:xfrm>
          <a:prstGeom prst="rect">
            <a:avLst/>
          </a:prstGeom>
        </p:spPr>
      </p:pic>
      <p:pic>
        <p:nvPicPr>
          <p:cNvPr id="52" name="Picture 51">
            <a:extLst>
              <a:ext uri="{FF2B5EF4-FFF2-40B4-BE49-F238E27FC236}">
                <a16:creationId xmlns:a16="http://schemas.microsoft.com/office/drawing/2014/main" xmlns="" id="{A1E69DBB-3A1B-9540-A506-DA2CC4AD1051}"/>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l="20470" r="21650"/>
          <a:stretch/>
        </p:blipFill>
        <p:spPr>
          <a:xfrm>
            <a:off x="2620179" y="495633"/>
            <a:ext cx="500088" cy="648000"/>
          </a:xfrm>
          <a:prstGeom prst="rect">
            <a:avLst/>
          </a:prstGeom>
        </p:spPr>
      </p:pic>
      <p:pic>
        <p:nvPicPr>
          <p:cNvPr id="53" name="Picture 52">
            <a:extLst>
              <a:ext uri="{FF2B5EF4-FFF2-40B4-BE49-F238E27FC236}">
                <a16:creationId xmlns:a16="http://schemas.microsoft.com/office/drawing/2014/main" xmlns="" id="{81899E3B-E6E9-FD4A-881F-DC90CFE71414}"/>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296274" y="513633"/>
            <a:ext cx="503068" cy="612000"/>
          </a:xfrm>
          <a:prstGeom prst="rect">
            <a:avLst/>
          </a:prstGeom>
        </p:spPr>
      </p:pic>
      <p:pic>
        <p:nvPicPr>
          <p:cNvPr id="54" name="Picture 53">
            <a:extLst>
              <a:ext uri="{FF2B5EF4-FFF2-40B4-BE49-F238E27FC236}">
                <a16:creationId xmlns:a16="http://schemas.microsoft.com/office/drawing/2014/main" xmlns="" id="{B7CFBAF4-3E8A-D147-B530-76339520B67B}"/>
              </a:ext>
            </a:extLst>
          </p:cNvPr>
          <p:cNvPicPr>
            <a:picLocks noChangeAspect="1"/>
          </p:cNvPicPr>
          <p:nvPr userDrawn="1"/>
        </p:nvPicPr>
        <p:blipFill rotWithShape="1">
          <a:blip r:embed="rId7" cstate="print">
            <a:extLst>
              <a:ext uri="{28A0092B-C50C-407E-A947-70E740481C1C}">
                <a14:useLocalDpi xmlns:a14="http://schemas.microsoft.com/office/drawing/2010/main" val="0"/>
              </a:ext>
            </a:extLst>
          </a:blip>
          <a:srcRect r="67434"/>
          <a:stretch/>
        </p:blipFill>
        <p:spPr>
          <a:xfrm>
            <a:off x="574573" y="513633"/>
            <a:ext cx="523886" cy="612000"/>
          </a:xfrm>
          <a:prstGeom prst="rect">
            <a:avLst/>
          </a:prstGeom>
        </p:spPr>
      </p:pic>
      <p:pic>
        <p:nvPicPr>
          <p:cNvPr id="55" name="Picture 54">
            <a:extLst>
              <a:ext uri="{FF2B5EF4-FFF2-40B4-BE49-F238E27FC236}">
                <a16:creationId xmlns:a16="http://schemas.microsoft.com/office/drawing/2014/main" xmlns="" id="{6B7F2D5E-2D3A-D64C-A8B0-E90F807D8423}"/>
              </a:ext>
            </a:extLst>
          </p:cNvPr>
          <p:cNvPicPr>
            <a:picLocks noChangeAspect="1"/>
          </p:cNvPicPr>
          <p:nvPr userDrawn="1"/>
        </p:nvPicPr>
        <p:blipFill rotWithShape="1">
          <a:blip r:embed="rId8" cstate="print">
            <a:extLst>
              <a:ext uri="{28A0092B-C50C-407E-A947-70E740481C1C}">
                <a14:useLocalDpi xmlns:a14="http://schemas.microsoft.com/office/drawing/2010/main" val="0"/>
              </a:ext>
            </a:extLst>
          </a:blip>
          <a:srcRect r="70906"/>
          <a:stretch/>
        </p:blipFill>
        <p:spPr>
          <a:xfrm>
            <a:off x="1944022" y="513633"/>
            <a:ext cx="500150" cy="612000"/>
          </a:xfrm>
          <a:prstGeom prst="rect">
            <a:avLst/>
          </a:prstGeom>
        </p:spPr>
      </p:pic>
      <p:grpSp>
        <p:nvGrpSpPr>
          <p:cNvPr id="56" name="Group 55">
            <a:extLst>
              <a:ext uri="{FF2B5EF4-FFF2-40B4-BE49-F238E27FC236}">
                <a16:creationId xmlns:a16="http://schemas.microsoft.com/office/drawing/2014/main" xmlns="" id="{3960CD8D-7C90-394A-BD92-0706CE5FFEC1}"/>
              </a:ext>
            </a:extLst>
          </p:cNvPr>
          <p:cNvGrpSpPr/>
          <p:nvPr userDrawn="1"/>
        </p:nvGrpSpPr>
        <p:grpSpPr>
          <a:xfrm>
            <a:off x="4642231" y="513633"/>
            <a:ext cx="504056" cy="612000"/>
            <a:chOff x="4139952" y="4329168"/>
            <a:chExt cx="504056" cy="612000"/>
          </a:xfrm>
        </p:grpSpPr>
        <p:pic>
          <p:nvPicPr>
            <p:cNvPr id="57" name="Picture 56">
              <a:extLst>
                <a:ext uri="{FF2B5EF4-FFF2-40B4-BE49-F238E27FC236}">
                  <a16:creationId xmlns:a16="http://schemas.microsoft.com/office/drawing/2014/main" xmlns="" id="{803C176D-2861-C540-A09B-C06086C178F5}"/>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l="8910" t="8870" r="62482" b="8995"/>
            <a:stretch/>
          </p:blipFill>
          <p:spPr>
            <a:xfrm>
              <a:off x="4139952" y="4329168"/>
              <a:ext cx="504056" cy="612000"/>
            </a:xfrm>
            <a:prstGeom prst="rect">
              <a:avLst/>
            </a:prstGeom>
          </p:spPr>
        </p:pic>
        <p:sp>
          <p:nvSpPr>
            <p:cNvPr id="58" name="Rectangle 57">
              <a:extLst>
                <a:ext uri="{FF2B5EF4-FFF2-40B4-BE49-F238E27FC236}">
                  <a16:creationId xmlns:a16="http://schemas.microsoft.com/office/drawing/2014/main" xmlns="" id="{0CFEC845-597E-1B42-89B8-09CA33668177}"/>
                </a:ext>
              </a:extLst>
            </p:cNvPr>
            <p:cNvSpPr/>
            <p:nvPr/>
          </p:nvSpPr>
          <p:spPr>
            <a:xfrm>
              <a:off x="4598289" y="4509120"/>
              <a:ext cx="45719" cy="72008"/>
            </a:xfrm>
            <a:prstGeom prst="rect">
              <a:avLst/>
            </a:prstGeom>
            <a:solidFill>
              <a:schemeClr val="bg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59" name="Picture 58">
            <a:extLst>
              <a:ext uri="{FF2B5EF4-FFF2-40B4-BE49-F238E27FC236}">
                <a16:creationId xmlns:a16="http://schemas.microsoft.com/office/drawing/2014/main" xmlns="" id="{CD7621B2-7846-D443-BDFA-A8A3BB253656}"/>
              </a:ext>
            </a:extLst>
          </p:cNvPr>
          <p:cNvPicPr>
            <a:picLocks noChangeAspect="1"/>
          </p:cNvPicPr>
          <p:nvPr userDrawn="1"/>
        </p:nvPicPr>
        <p:blipFill rotWithShape="1">
          <a:blip r:embed="rId10" cstate="print">
            <a:extLst>
              <a:ext uri="{28A0092B-C50C-407E-A947-70E740481C1C}">
                <a14:useLocalDpi xmlns:a14="http://schemas.microsoft.com/office/drawing/2010/main" val="0"/>
              </a:ext>
            </a:extLst>
          </a:blip>
          <a:srcRect l="53937" r="36613"/>
          <a:stretch/>
        </p:blipFill>
        <p:spPr>
          <a:xfrm>
            <a:off x="5322294" y="549633"/>
            <a:ext cx="324970" cy="540000"/>
          </a:xfrm>
          <a:prstGeom prst="rect">
            <a:avLst/>
          </a:prstGeom>
        </p:spPr>
      </p:pic>
    </p:spTree>
    <p:extLst>
      <p:ext uri="{BB962C8B-B14F-4D97-AF65-F5344CB8AC3E}">
        <p14:creationId xmlns:p14="http://schemas.microsoft.com/office/powerpoint/2010/main" val="601285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5_Normal - White">
    <p:bg>
      <p:bgPr>
        <a:solidFill>
          <a:schemeClr val="bg1"/>
        </a:solidFill>
        <a:effectLst/>
      </p:bgPr>
    </p:bg>
    <p:spTree>
      <p:nvGrpSpPr>
        <p:cNvPr id="1" name=""/>
        <p:cNvGrpSpPr/>
        <p:nvPr/>
      </p:nvGrpSpPr>
      <p:grpSpPr>
        <a:xfrm>
          <a:off x="0" y="0"/>
          <a:ext cx="0" cy="0"/>
          <a:chOff x="0" y="0"/>
          <a:chExt cx="0" cy="0"/>
        </a:xfrm>
      </p:grpSpPr>
      <p:grpSp>
        <p:nvGrpSpPr>
          <p:cNvPr id="6" name="Group 5" hidden="1"/>
          <p:cNvGrpSpPr/>
          <p:nvPr/>
        </p:nvGrpSpPr>
        <p:grpSpPr>
          <a:xfrm>
            <a:off x="0" y="0"/>
            <a:ext cx="12192000" cy="6858000"/>
            <a:chOff x="0" y="0"/>
            <a:chExt cx="9144000" cy="6858000"/>
          </a:xfrm>
        </p:grpSpPr>
        <p:cxnSp>
          <p:nvCxnSpPr>
            <p:cNvPr id="7" name="Straight Connector 6"/>
            <p:cNvCxnSpPr/>
            <p:nvPr/>
          </p:nvCxnSpPr>
          <p:spPr>
            <a:xfrm>
              <a:off x="455613" y="0"/>
              <a:ext cx="0" cy="685800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8688388" y="0"/>
              <a:ext cx="0" cy="685800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128400" y="0"/>
              <a:ext cx="0" cy="685800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236400" y="0"/>
              <a:ext cx="0" cy="685800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907088" y="0"/>
              <a:ext cx="0" cy="685800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016625" y="0"/>
              <a:ext cx="0" cy="685800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518000" y="0"/>
              <a:ext cx="0" cy="685800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626000" y="0"/>
              <a:ext cx="0" cy="685800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0" y="388938"/>
              <a:ext cx="9144000" cy="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0" y="1055688"/>
              <a:ext cx="9144000" cy="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0" y="1162050"/>
              <a:ext cx="9144000" cy="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0" y="1278439"/>
              <a:ext cx="9144000" cy="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0" y="3427413"/>
              <a:ext cx="9144000" cy="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0" y="3890963"/>
              <a:ext cx="9144000" cy="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0" y="6492875"/>
              <a:ext cx="9144000" cy="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0" y="6575425"/>
              <a:ext cx="9144000" cy="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0" y="6704013"/>
              <a:ext cx="9144000" cy="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4572000" y="0"/>
              <a:ext cx="0" cy="685800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8737600" y="0"/>
              <a:ext cx="0" cy="685800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grpSp>
      <p:cxnSp>
        <p:nvCxnSpPr>
          <p:cNvPr id="28" name="Straight Connector 27"/>
          <p:cNvCxnSpPr/>
          <p:nvPr userDrawn="1"/>
        </p:nvCxnSpPr>
        <p:spPr>
          <a:xfrm flipV="1">
            <a:off x="673097" y="671607"/>
            <a:ext cx="10845803" cy="0"/>
          </a:xfrm>
          <a:prstGeom prst="line">
            <a:avLst/>
          </a:prstGeom>
          <a:ln w="12700">
            <a:solidFill>
              <a:srgbClr val="002D59"/>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10" hasCustomPrompt="1"/>
          </p:nvPr>
        </p:nvSpPr>
        <p:spPr>
          <a:xfrm>
            <a:off x="673099" y="296642"/>
            <a:ext cx="10845803" cy="291376"/>
          </a:xfrm>
          <a:prstGeom prst="rect">
            <a:avLst/>
          </a:prstGeom>
        </p:spPr>
        <p:txBody>
          <a:bodyPr/>
          <a:lstStyle>
            <a:lvl1pPr marL="0" indent="0">
              <a:buFont typeface="Arial" panose="020B0604020202020204" pitchFamily="34" charset="0"/>
              <a:buNone/>
              <a:defRPr sz="1800" baseline="0">
                <a:solidFill>
                  <a:srgbClr val="002D59"/>
                </a:solidFill>
                <a:latin typeface="Century Gothic" panose="020B0502020202020204" pitchFamily="34" charset="0"/>
              </a:defRPr>
            </a:lvl1pPr>
          </a:lstStyle>
          <a:p>
            <a:pPr lvl="0"/>
            <a:r>
              <a:rPr lang="en-GB"/>
              <a:t>Title Text Century Gothic size 18 in Blue</a:t>
            </a:r>
          </a:p>
        </p:txBody>
      </p:sp>
      <p:sp>
        <p:nvSpPr>
          <p:cNvPr id="35" name="Text Placeholder 2"/>
          <p:cNvSpPr>
            <a:spLocks noGrp="1"/>
          </p:cNvSpPr>
          <p:nvPr>
            <p:ph type="body" sz="quarter" idx="13" hasCustomPrompt="1"/>
          </p:nvPr>
        </p:nvSpPr>
        <p:spPr>
          <a:xfrm>
            <a:off x="673099" y="758042"/>
            <a:ext cx="10845803" cy="420499"/>
          </a:xfrm>
          <a:prstGeom prst="rect">
            <a:avLst/>
          </a:prstGeom>
        </p:spPr>
        <p:txBody>
          <a:bodyPr/>
          <a:lstStyle>
            <a:lvl1pPr marL="0" indent="0">
              <a:buNone/>
              <a:defRPr sz="1200" b="0" baseline="0">
                <a:solidFill>
                  <a:schemeClr val="accent4"/>
                </a:solidFill>
                <a:latin typeface="Century Gothic" panose="020B0502020202020204" pitchFamily="34" charset="0"/>
              </a:defRPr>
            </a:lvl1pPr>
          </a:lstStyle>
          <a:p>
            <a:pPr lvl="0"/>
            <a:r>
              <a:rPr lang="en-GB"/>
              <a:t>Sub-title</a:t>
            </a:r>
          </a:p>
        </p:txBody>
      </p:sp>
      <p:sp>
        <p:nvSpPr>
          <p:cNvPr id="33" name="Slide Number Placeholder 1">
            <a:extLst>
              <a:ext uri="{FF2B5EF4-FFF2-40B4-BE49-F238E27FC236}">
                <a16:creationId xmlns:a16="http://schemas.microsoft.com/office/drawing/2014/main" xmlns="" id="{990D7E28-0E47-4D99-8027-BFFFED446576}"/>
              </a:ext>
            </a:extLst>
          </p:cNvPr>
          <p:cNvSpPr txBox="1">
            <a:spLocks/>
          </p:cNvSpPr>
          <p:nvPr userDrawn="1"/>
        </p:nvSpPr>
        <p:spPr>
          <a:xfrm>
            <a:off x="11252804" y="6591065"/>
            <a:ext cx="819150" cy="211139"/>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A6715C9-8214-4210-B3CC-454123E7BF4C}" type="slidenum">
              <a:rPr lang="en-GB" sz="900" smtClean="0">
                <a:solidFill>
                  <a:schemeClr val="bg1">
                    <a:lumMod val="65000"/>
                  </a:schemeClr>
                </a:solidFill>
              </a:rPr>
              <a:pPr/>
              <a:t>‹#›</a:t>
            </a:fld>
            <a:endParaRPr lang="en-GB" sz="900">
              <a:solidFill>
                <a:schemeClr val="bg1">
                  <a:lumMod val="65000"/>
                </a:schemeClr>
              </a:solidFill>
            </a:endParaRPr>
          </a:p>
        </p:txBody>
      </p:sp>
      <p:sp>
        <p:nvSpPr>
          <p:cNvPr id="34" name="TextBox 33">
            <a:extLst>
              <a:ext uri="{FF2B5EF4-FFF2-40B4-BE49-F238E27FC236}">
                <a16:creationId xmlns:a16="http://schemas.microsoft.com/office/drawing/2014/main" xmlns="" id="{BEF9940E-248D-4E82-B87E-40032CFC86A3}"/>
              </a:ext>
            </a:extLst>
          </p:cNvPr>
          <p:cNvSpPr txBox="1"/>
          <p:nvPr userDrawn="1"/>
        </p:nvSpPr>
        <p:spPr>
          <a:xfrm>
            <a:off x="286854" y="6581218"/>
            <a:ext cx="277018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solidFill>
                  <a:schemeClr val="bg1">
                    <a:lumMod val="65000"/>
                  </a:schemeClr>
                </a:solidFill>
              </a:rPr>
              <a:t>Copyright © 2021 Accenture  All rights reserved.</a:t>
            </a:r>
          </a:p>
        </p:txBody>
      </p:sp>
    </p:spTree>
    <p:extLst>
      <p:ext uri="{BB962C8B-B14F-4D97-AF65-F5344CB8AC3E}">
        <p14:creationId xmlns:p14="http://schemas.microsoft.com/office/powerpoint/2010/main" val="3948499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289F01-9242-4C09-BCAF-4C3A3DCC487E}"/>
              </a:ext>
            </a:extLst>
          </p:cNvPr>
          <p:cNvSpPr>
            <a:spLocks noGrp="1"/>
          </p:cNvSpPr>
          <p:nvPr>
            <p:ph type="title"/>
          </p:nvPr>
        </p:nvSpPr>
        <p:spPr/>
        <p:txBody>
          <a:bodyPr/>
          <a:lstStyle/>
          <a:p>
            <a:r>
              <a:rPr lang="en-GB"/>
              <a:t>Click to edit Master title style</a:t>
            </a:r>
          </a:p>
        </p:txBody>
      </p:sp>
      <p:sp>
        <p:nvSpPr>
          <p:cNvPr id="6" name="Rectangle 5">
            <a:extLst>
              <a:ext uri="{FF2B5EF4-FFF2-40B4-BE49-F238E27FC236}">
                <a16:creationId xmlns:a16="http://schemas.microsoft.com/office/drawing/2014/main" xmlns="" id="{C1E1A62B-DDA6-4E2D-9B1E-4F0745936BB2}"/>
              </a:ext>
            </a:extLst>
          </p:cNvPr>
          <p:cNvSpPr/>
          <p:nvPr/>
        </p:nvSpPr>
        <p:spPr>
          <a:xfrm>
            <a:off x="386115" y="2255094"/>
            <a:ext cx="2846068" cy="456356"/>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xmlns="" id="{E2AD72A9-7EF1-429B-B6B9-078D42094E81}"/>
              </a:ext>
            </a:extLst>
          </p:cNvPr>
          <p:cNvSpPr/>
          <p:nvPr/>
        </p:nvSpPr>
        <p:spPr>
          <a:xfrm>
            <a:off x="386114" y="2787688"/>
            <a:ext cx="2846067" cy="456356"/>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xmlns="" id="{E800BBF1-60DE-4CF4-8ED2-4B23167BDC91}"/>
              </a:ext>
            </a:extLst>
          </p:cNvPr>
          <p:cNvSpPr/>
          <p:nvPr/>
        </p:nvSpPr>
        <p:spPr>
          <a:xfrm>
            <a:off x="386120" y="5787409"/>
            <a:ext cx="2846059" cy="456357"/>
          </a:xfrm>
          <a:prstGeom prst="rect">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xmlns="" id="{FD967775-F94E-400E-8EFA-F0AA5BCE0F2C}"/>
              </a:ext>
            </a:extLst>
          </p:cNvPr>
          <p:cNvSpPr/>
          <p:nvPr/>
        </p:nvSpPr>
        <p:spPr>
          <a:xfrm>
            <a:off x="386114" y="4552473"/>
            <a:ext cx="2846066" cy="456356"/>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xmlns="" id="{3F6448C5-A93B-4E22-8C80-511E919DE33C}"/>
              </a:ext>
            </a:extLst>
          </p:cNvPr>
          <p:cNvSpPr/>
          <p:nvPr/>
        </p:nvSpPr>
        <p:spPr>
          <a:xfrm>
            <a:off x="384400" y="3357296"/>
            <a:ext cx="2846065" cy="456356"/>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xmlns="" id="{37D49E38-1EB3-43ED-91E0-3C669DBD094C}"/>
              </a:ext>
            </a:extLst>
          </p:cNvPr>
          <p:cNvSpPr/>
          <p:nvPr/>
        </p:nvSpPr>
        <p:spPr>
          <a:xfrm>
            <a:off x="386114" y="5153823"/>
            <a:ext cx="2846066" cy="456356"/>
          </a:xfrm>
          <a:prstGeom prst="rect">
            <a:avLst/>
          </a:prstGeom>
          <a:solidFill>
            <a:schemeClr val="accent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xmlns="" id="{BDDFCB47-0E97-45C7-B549-32EAEA37B93E}"/>
              </a:ext>
            </a:extLst>
          </p:cNvPr>
          <p:cNvSpPr/>
          <p:nvPr/>
        </p:nvSpPr>
        <p:spPr>
          <a:xfrm>
            <a:off x="384400" y="3928063"/>
            <a:ext cx="2846065" cy="456356"/>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Slide Number Placeholder 1">
            <a:extLst>
              <a:ext uri="{FF2B5EF4-FFF2-40B4-BE49-F238E27FC236}">
                <a16:creationId xmlns:a16="http://schemas.microsoft.com/office/drawing/2014/main" xmlns="" id="{B0F83DB0-0DED-4518-84B7-10227CD0E891}"/>
              </a:ext>
            </a:extLst>
          </p:cNvPr>
          <p:cNvSpPr txBox="1">
            <a:spLocks/>
          </p:cNvSpPr>
          <p:nvPr/>
        </p:nvSpPr>
        <p:spPr>
          <a:xfrm>
            <a:off x="11252804" y="6591065"/>
            <a:ext cx="819150" cy="211139"/>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A6715C9-8214-4210-B3CC-454123E7BF4C}" type="slidenum">
              <a:rPr lang="en-GB" sz="900" smtClean="0">
                <a:solidFill>
                  <a:schemeClr val="bg1">
                    <a:lumMod val="65000"/>
                  </a:schemeClr>
                </a:solidFill>
              </a:rPr>
              <a:pPr/>
              <a:t>‹#›</a:t>
            </a:fld>
            <a:endParaRPr lang="en-GB" sz="900">
              <a:solidFill>
                <a:schemeClr val="bg1">
                  <a:lumMod val="65000"/>
                </a:schemeClr>
              </a:solidFill>
            </a:endParaRPr>
          </a:p>
        </p:txBody>
      </p:sp>
      <p:sp>
        <p:nvSpPr>
          <p:cNvPr id="14" name="TextBox 13">
            <a:extLst>
              <a:ext uri="{FF2B5EF4-FFF2-40B4-BE49-F238E27FC236}">
                <a16:creationId xmlns:a16="http://schemas.microsoft.com/office/drawing/2014/main" xmlns="" id="{2496D547-919B-4944-B637-526D064A7CC0}"/>
              </a:ext>
            </a:extLst>
          </p:cNvPr>
          <p:cNvSpPr txBox="1"/>
          <p:nvPr/>
        </p:nvSpPr>
        <p:spPr>
          <a:xfrm>
            <a:off x="286854" y="6581218"/>
            <a:ext cx="277018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a:solidFill>
                  <a:schemeClr val="bg1">
                    <a:lumMod val="65000"/>
                  </a:schemeClr>
                </a:solidFill>
              </a:rPr>
              <a:t>Copyright © 2020 Accenture  All rights reserved.</a:t>
            </a:r>
          </a:p>
        </p:txBody>
      </p:sp>
    </p:spTree>
    <p:extLst>
      <p:ext uri="{BB962C8B-B14F-4D97-AF65-F5344CB8AC3E}">
        <p14:creationId xmlns:p14="http://schemas.microsoft.com/office/powerpoint/2010/main" val="3746465494"/>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cSld name="Questions 2">
    <p:spTree>
      <p:nvGrpSpPr>
        <p:cNvPr id="1" name=""/>
        <p:cNvGrpSpPr/>
        <p:nvPr/>
      </p:nvGrpSpPr>
      <p:grpSpPr>
        <a:xfrm>
          <a:off x="0" y="0"/>
          <a:ext cx="0" cy="0"/>
          <a:chOff x="0" y="0"/>
          <a:chExt cx="0" cy="0"/>
        </a:xfrm>
      </p:grpSpPr>
      <p:pic>
        <p:nvPicPr>
          <p:cNvPr id="33" name="Picture 2"/>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l="16142" r="7123"/>
          <a:stretch/>
        </p:blipFill>
        <p:spPr bwMode="auto">
          <a:xfrm>
            <a:off x="1967345" y="0"/>
            <a:ext cx="9351819" cy="6858000"/>
          </a:xfrm>
          <a:prstGeom prst="rect">
            <a:avLst/>
          </a:prstGeom>
          <a:noFill/>
          <a:extLst>
            <a:ext uri="{909E8E84-426E-40DD-AFC4-6F175D3DCCD1}">
              <a14:hiddenFill xmlns:a14="http://schemas.microsoft.com/office/drawing/2010/main">
                <a:solidFill>
                  <a:srgbClr val="FFFFFF"/>
                </a:solidFill>
              </a14:hiddenFill>
            </a:ext>
          </a:extLst>
        </p:spPr>
      </p:pic>
      <p:sp>
        <p:nvSpPr>
          <p:cNvPr id="29" name="Parallelogram 4"/>
          <p:cNvSpPr/>
          <p:nvPr/>
        </p:nvSpPr>
        <p:spPr>
          <a:xfrm>
            <a:off x="8347417" y="-26894"/>
            <a:ext cx="3863060" cy="6905368"/>
          </a:xfrm>
          <a:custGeom>
            <a:avLst/>
            <a:gdLst>
              <a:gd name="connsiteX0" fmla="*/ 0 w 8337451"/>
              <a:gd name="connsiteY0" fmla="*/ 6858000 h 6858000"/>
              <a:gd name="connsiteX1" fmla="*/ 2998455 w 8337451"/>
              <a:gd name="connsiteY1" fmla="*/ 0 h 6858000"/>
              <a:gd name="connsiteX2" fmla="*/ 8337451 w 8337451"/>
              <a:gd name="connsiteY2" fmla="*/ 0 h 6858000"/>
              <a:gd name="connsiteX3" fmla="*/ 5338996 w 8337451"/>
              <a:gd name="connsiteY3" fmla="*/ 6858000 h 6858000"/>
              <a:gd name="connsiteX4" fmla="*/ 0 w 8337451"/>
              <a:gd name="connsiteY4" fmla="*/ 6858000 h 6858000"/>
              <a:gd name="connsiteX0" fmla="*/ 0 w 8337451"/>
              <a:gd name="connsiteY0" fmla="*/ 6858000 h 6900203"/>
              <a:gd name="connsiteX1" fmla="*/ 2998455 w 8337451"/>
              <a:gd name="connsiteY1" fmla="*/ 0 h 6900203"/>
              <a:gd name="connsiteX2" fmla="*/ 8337451 w 8337451"/>
              <a:gd name="connsiteY2" fmla="*/ 0 h 6900203"/>
              <a:gd name="connsiteX3" fmla="*/ 8335414 w 8337451"/>
              <a:gd name="connsiteY3" fmla="*/ 6900203 h 6900203"/>
              <a:gd name="connsiteX4" fmla="*/ 0 w 8337451"/>
              <a:gd name="connsiteY4" fmla="*/ 6858000 h 6900203"/>
              <a:gd name="connsiteX0" fmla="*/ 0 w 8337451"/>
              <a:gd name="connsiteY0" fmla="*/ 6858000 h 6886135"/>
              <a:gd name="connsiteX1" fmla="*/ 2998455 w 8337451"/>
              <a:gd name="connsiteY1" fmla="*/ 0 h 6886135"/>
              <a:gd name="connsiteX2" fmla="*/ 8337451 w 8337451"/>
              <a:gd name="connsiteY2" fmla="*/ 0 h 6886135"/>
              <a:gd name="connsiteX3" fmla="*/ 8335414 w 8337451"/>
              <a:gd name="connsiteY3" fmla="*/ 6886135 h 6886135"/>
              <a:gd name="connsiteX4" fmla="*/ 0 w 8337451"/>
              <a:gd name="connsiteY4" fmla="*/ 6858000 h 6886135"/>
              <a:gd name="connsiteX0" fmla="*/ 0 w 8337451"/>
              <a:gd name="connsiteY0" fmla="*/ 6872068 h 6886135"/>
              <a:gd name="connsiteX1" fmla="*/ 2998455 w 8337451"/>
              <a:gd name="connsiteY1" fmla="*/ 0 h 6886135"/>
              <a:gd name="connsiteX2" fmla="*/ 8337451 w 8337451"/>
              <a:gd name="connsiteY2" fmla="*/ 0 h 6886135"/>
              <a:gd name="connsiteX3" fmla="*/ 8335414 w 8337451"/>
              <a:gd name="connsiteY3" fmla="*/ 6886135 h 6886135"/>
              <a:gd name="connsiteX4" fmla="*/ 0 w 8337451"/>
              <a:gd name="connsiteY4" fmla="*/ 6872068 h 6886135"/>
              <a:gd name="connsiteX0" fmla="*/ 0 w 8337451"/>
              <a:gd name="connsiteY0" fmla="*/ 6872068 h 6886135"/>
              <a:gd name="connsiteX1" fmla="*/ 6270318 w 8337451"/>
              <a:gd name="connsiteY1" fmla="*/ 24063 h 6886135"/>
              <a:gd name="connsiteX2" fmla="*/ 8337451 w 8337451"/>
              <a:gd name="connsiteY2" fmla="*/ 0 h 6886135"/>
              <a:gd name="connsiteX3" fmla="*/ 8335414 w 8337451"/>
              <a:gd name="connsiteY3" fmla="*/ 6886135 h 6886135"/>
              <a:gd name="connsiteX4" fmla="*/ 0 w 8337451"/>
              <a:gd name="connsiteY4" fmla="*/ 6872068 h 6886135"/>
              <a:gd name="connsiteX0" fmla="*/ 0 w 8337451"/>
              <a:gd name="connsiteY0" fmla="*/ 6898805 h 6912872"/>
              <a:gd name="connsiteX1" fmla="*/ 6297727 w 8337451"/>
              <a:gd name="connsiteY1" fmla="*/ 0 h 6912872"/>
              <a:gd name="connsiteX2" fmla="*/ 8337451 w 8337451"/>
              <a:gd name="connsiteY2" fmla="*/ 26737 h 6912872"/>
              <a:gd name="connsiteX3" fmla="*/ 8335414 w 8337451"/>
              <a:gd name="connsiteY3" fmla="*/ 6912872 h 6912872"/>
              <a:gd name="connsiteX4" fmla="*/ 0 w 8337451"/>
              <a:gd name="connsiteY4" fmla="*/ 6898805 h 6912872"/>
              <a:gd name="connsiteX0" fmla="*/ 0 w 8337451"/>
              <a:gd name="connsiteY0" fmla="*/ 6872068 h 6886135"/>
              <a:gd name="connsiteX1" fmla="*/ 3975959 w 8337451"/>
              <a:gd name="connsiteY1" fmla="*/ 13604 h 6886135"/>
              <a:gd name="connsiteX2" fmla="*/ 8337451 w 8337451"/>
              <a:gd name="connsiteY2" fmla="*/ 0 h 6886135"/>
              <a:gd name="connsiteX3" fmla="*/ 8335414 w 8337451"/>
              <a:gd name="connsiteY3" fmla="*/ 6886135 h 6886135"/>
              <a:gd name="connsiteX4" fmla="*/ 0 w 8337451"/>
              <a:gd name="connsiteY4" fmla="*/ 6872068 h 68861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37451" h="6886135">
                <a:moveTo>
                  <a:pt x="0" y="6872068"/>
                </a:moveTo>
                <a:lnTo>
                  <a:pt x="3975959" y="13604"/>
                </a:lnTo>
                <a:lnTo>
                  <a:pt x="8337451" y="0"/>
                </a:lnTo>
                <a:lnTo>
                  <a:pt x="8335414" y="6886135"/>
                </a:lnTo>
                <a:lnTo>
                  <a:pt x="0" y="6872068"/>
                </a:lnTo>
                <a:close/>
              </a:path>
            </a:pathLst>
          </a:custGeom>
          <a:solidFill>
            <a:srgbClr val="002D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hidden="1"/>
          <p:cNvGrpSpPr/>
          <p:nvPr/>
        </p:nvGrpSpPr>
        <p:grpSpPr>
          <a:xfrm>
            <a:off x="0" y="0"/>
            <a:ext cx="12192000" cy="6858000"/>
            <a:chOff x="0" y="0"/>
            <a:chExt cx="9144000" cy="6858000"/>
          </a:xfrm>
        </p:grpSpPr>
        <p:cxnSp>
          <p:nvCxnSpPr>
            <p:cNvPr id="7" name="Straight Connector 6"/>
            <p:cNvCxnSpPr/>
            <p:nvPr/>
          </p:nvCxnSpPr>
          <p:spPr>
            <a:xfrm>
              <a:off x="455613" y="0"/>
              <a:ext cx="0" cy="685800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8688388" y="0"/>
              <a:ext cx="0" cy="685800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128400" y="0"/>
              <a:ext cx="0" cy="685800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236400" y="0"/>
              <a:ext cx="0" cy="685800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907088" y="0"/>
              <a:ext cx="0" cy="685800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016625" y="0"/>
              <a:ext cx="0" cy="685800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518000" y="0"/>
              <a:ext cx="0" cy="685800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626000" y="0"/>
              <a:ext cx="0" cy="685800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0" y="388938"/>
              <a:ext cx="9144000" cy="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0" y="1055688"/>
              <a:ext cx="9144000" cy="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0" y="1162050"/>
              <a:ext cx="9144000" cy="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0" y="1278439"/>
              <a:ext cx="9144000" cy="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0" y="3427413"/>
              <a:ext cx="9144000" cy="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0" y="3890963"/>
              <a:ext cx="9144000" cy="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0" y="6492875"/>
              <a:ext cx="9144000" cy="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0" y="6575425"/>
              <a:ext cx="9144000" cy="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0" y="6704013"/>
              <a:ext cx="9144000" cy="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4572000" y="0"/>
              <a:ext cx="0" cy="685800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8737600" y="0"/>
              <a:ext cx="0" cy="6858000"/>
            </a:xfrm>
            <a:prstGeom prst="line">
              <a:avLst/>
            </a:prstGeom>
            <a:ln w="6350">
              <a:solidFill>
                <a:srgbClr val="CBCCCC"/>
              </a:solidFill>
              <a:prstDash val="sysDash"/>
            </a:ln>
          </p:spPr>
          <p:style>
            <a:lnRef idx="1">
              <a:schemeClr val="accent1"/>
            </a:lnRef>
            <a:fillRef idx="0">
              <a:schemeClr val="accent1"/>
            </a:fillRef>
            <a:effectRef idx="0">
              <a:schemeClr val="accent1"/>
            </a:effectRef>
            <a:fontRef idx="minor">
              <a:schemeClr val="tx1"/>
            </a:fontRef>
          </p:style>
        </p:cxnSp>
      </p:grpSp>
      <p:sp>
        <p:nvSpPr>
          <p:cNvPr id="30" name="Parallelogram 4"/>
          <p:cNvSpPr/>
          <p:nvPr/>
        </p:nvSpPr>
        <p:spPr>
          <a:xfrm flipH="1" flipV="1">
            <a:off x="0" y="-47368"/>
            <a:ext cx="5159642" cy="6905368"/>
          </a:xfrm>
          <a:custGeom>
            <a:avLst/>
            <a:gdLst>
              <a:gd name="connsiteX0" fmla="*/ 0 w 8337451"/>
              <a:gd name="connsiteY0" fmla="*/ 6858000 h 6858000"/>
              <a:gd name="connsiteX1" fmla="*/ 2998455 w 8337451"/>
              <a:gd name="connsiteY1" fmla="*/ 0 h 6858000"/>
              <a:gd name="connsiteX2" fmla="*/ 8337451 w 8337451"/>
              <a:gd name="connsiteY2" fmla="*/ 0 h 6858000"/>
              <a:gd name="connsiteX3" fmla="*/ 5338996 w 8337451"/>
              <a:gd name="connsiteY3" fmla="*/ 6858000 h 6858000"/>
              <a:gd name="connsiteX4" fmla="*/ 0 w 8337451"/>
              <a:gd name="connsiteY4" fmla="*/ 6858000 h 6858000"/>
              <a:gd name="connsiteX0" fmla="*/ 0 w 8337451"/>
              <a:gd name="connsiteY0" fmla="*/ 6858000 h 6900203"/>
              <a:gd name="connsiteX1" fmla="*/ 2998455 w 8337451"/>
              <a:gd name="connsiteY1" fmla="*/ 0 h 6900203"/>
              <a:gd name="connsiteX2" fmla="*/ 8337451 w 8337451"/>
              <a:gd name="connsiteY2" fmla="*/ 0 h 6900203"/>
              <a:gd name="connsiteX3" fmla="*/ 8335414 w 8337451"/>
              <a:gd name="connsiteY3" fmla="*/ 6900203 h 6900203"/>
              <a:gd name="connsiteX4" fmla="*/ 0 w 8337451"/>
              <a:gd name="connsiteY4" fmla="*/ 6858000 h 6900203"/>
              <a:gd name="connsiteX0" fmla="*/ 0 w 8337451"/>
              <a:gd name="connsiteY0" fmla="*/ 6858000 h 6886135"/>
              <a:gd name="connsiteX1" fmla="*/ 2998455 w 8337451"/>
              <a:gd name="connsiteY1" fmla="*/ 0 h 6886135"/>
              <a:gd name="connsiteX2" fmla="*/ 8337451 w 8337451"/>
              <a:gd name="connsiteY2" fmla="*/ 0 h 6886135"/>
              <a:gd name="connsiteX3" fmla="*/ 8335414 w 8337451"/>
              <a:gd name="connsiteY3" fmla="*/ 6886135 h 6886135"/>
              <a:gd name="connsiteX4" fmla="*/ 0 w 8337451"/>
              <a:gd name="connsiteY4" fmla="*/ 6858000 h 6886135"/>
              <a:gd name="connsiteX0" fmla="*/ 0 w 8337451"/>
              <a:gd name="connsiteY0" fmla="*/ 6872068 h 6886135"/>
              <a:gd name="connsiteX1" fmla="*/ 2998455 w 8337451"/>
              <a:gd name="connsiteY1" fmla="*/ 0 h 6886135"/>
              <a:gd name="connsiteX2" fmla="*/ 8337451 w 8337451"/>
              <a:gd name="connsiteY2" fmla="*/ 0 h 6886135"/>
              <a:gd name="connsiteX3" fmla="*/ 8335414 w 8337451"/>
              <a:gd name="connsiteY3" fmla="*/ 6886135 h 6886135"/>
              <a:gd name="connsiteX4" fmla="*/ 0 w 8337451"/>
              <a:gd name="connsiteY4" fmla="*/ 6872068 h 68861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37451" h="6886135">
                <a:moveTo>
                  <a:pt x="0" y="6872068"/>
                </a:moveTo>
                <a:lnTo>
                  <a:pt x="2998455" y="0"/>
                </a:lnTo>
                <a:lnTo>
                  <a:pt x="8337451" y="0"/>
                </a:lnTo>
                <a:lnTo>
                  <a:pt x="8335414" y="6886135"/>
                </a:lnTo>
                <a:lnTo>
                  <a:pt x="0" y="6872068"/>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Connector 31"/>
          <p:cNvCxnSpPr>
            <a:cxnSpLocks/>
            <a:stCxn id="29" idx="1"/>
          </p:cNvCxnSpPr>
          <p:nvPr/>
        </p:nvCxnSpPr>
        <p:spPr>
          <a:xfrm flipH="1">
            <a:off x="8324277" y="-13252"/>
            <a:ext cx="1865354" cy="6937746"/>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37" name="Slide Number Placeholder 1">
            <a:extLst>
              <a:ext uri="{FF2B5EF4-FFF2-40B4-BE49-F238E27FC236}">
                <a16:creationId xmlns:a16="http://schemas.microsoft.com/office/drawing/2014/main" xmlns="" id="{2CC50C05-CE36-40D3-BFB0-C589DCB665D4}"/>
              </a:ext>
            </a:extLst>
          </p:cNvPr>
          <p:cNvSpPr txBox="1">
            <a:spLocks/>
          </p:cNvSpPr>
          <p:nvPr/>
        </p:nvSpPr>
        <p:spPr>
          <a:xfrm>
            <a:off x="11252804" y="6591065"/>
            <a:ext cx="819150" cy="211139"/>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A6715C9-8214-4210-B3CC-454123E7BF4C}" type="slidenum">
              <a:rPr lang="en-GB" sz="900" smtClean="0">
                <a:solidFill>
                  <a:schemeClr val="bg1">
                    <a:lumMod val="65000"/>
                  </a:schemeClr>
                </a:solidFill>
              </a:rPr>
              <a:pPr/>
              <a:t>‹#›</a:t>
            </a:fld>
            <a:endParaRPr lang="en-GB" sz="900">
              <a:solidFill>
                <a:schemeClr val="bg1">
                  <a:lumMod val="65000"/>
                </a:schemeClr>
              </a:solidFill>
            </a:endParaRPr>
          </a:p>
        </p:txBody>
      </p:sp>
      <p:sp>
        <p:nvSpPr>
          <p:cNvPr id="39" name="TextBox 38">
            <a:extLst>
              <a:ext uri="{FF2B5EF4-FFF2-40B4-BE49-F238E27FC236}">
                <a16:creationId xmlns:a16="http://schemas.microsoft.com/office/drawing/2014/main" xmlns="" id="{064658E7-5CAE-4643-9BFA-562251A5FFD8}"/>
              </a:ext>
            </a:extLst>
          </p:cNvPr>
          <p:cNvSpPr txBox="1"/>
          <p:nvPr/>
        </p:nvSpPr>
        <p:spPr>
          <a:xfrm>
            <a:off x="286854" y="6581218"/>
            <a:ext cx="277018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a:solidFill>
                  <a:schemeClr val="bg1">
                    <a:lumMod val="65000"/>
                  </a:schemeClr>
                </a:solidFill>
              </a:rPr>
              <a:t>Copyright © 2020 Accenture  All rights reserved.</a:t>
            </a:r>
          </a:p>
        </p:txBody>
      </p:sp>
    </p:spTree>
    <p:extLst>
      <p:ext uri="{BB962C8B-B14F-4D97-AF65-F5344CB8AC3E}">
        <p14:creationId xmlns:p14="http://schemas.microsoft.com/office/powerpoint/2010/main" val="1916995022"/>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F80A1B-EAAC-4E88-8D2E-EC737E6AFBA1}" type="slidenum">
              <a:rPr lang="en-GB" smtClean="0"/>
              <a:t>‹#›</a:t>
            </a:fld>
            <a:endParaRPr lang="en-GB"/>
          </a:p>
        </p:txBody>
      </p:sp>
    </p:spTree>
    <p:extLst>
      <p:ext uri="{BB962C8B-B14F-4D97-AF65-F5344CB8AC3E}">
        <p14:creationId xmlns:p14="http://schemas.microsoft.com/office/powerpoint/2010/main" val="5915444"/>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4" r:id="rId3"/>
    <p:sldLayoutId id="2147483677" r:id="rId4"/>
    <p:sldLayoutId id="2147483681" r:id="rId5"/>
    <p:sldLayoutId id="2147483676" r:id="rId6"/>
    <p:sldLayoutId id="2147483675" r:id="rId7"/>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C27C42B6-278C-4486-9F31-4CB87DE81441}"/>
              </a:ext>
            </a:extLst>
          </p:cNvPr>
          <p:cNvSpPr>
            <a:spLocks noGrp="1"/>
          </p:cNvSpPr>
          <p:nvPr>
            <p:ph type="body" sz="quarter" idx="10"/>
          </p:nvPr>
        </p:nvSpPr>
        <p:spPr/>
        <p:txBody>
          <a:bodyPr/>
          <a:lstStyle/>
          <a:p>
            <a:r>
              <a:rPr lang="en-GB" dirty="0"/>
              <a:t>NDAS November</a:t>
            </a:r>
          </a:p>
        </p:txBody>
      </p:sp>
      <p:sp>
        <p:nvSpPr>
          <p:cNvPr id="3" name="Text Placeholder 2">
            <a:extLst>
              <a:ext uri="{FF2B5EF4-FFF2-40B4-BE49-F238E27FC236}">
                <a16:creationId xmlns:a16="http://schemas.microsoft.com/office/drawing/2014/main" xmlns="" id="{6BB8DE47-582A-4880-80D0-FE7DFC8559DC}"/>
              </a:ext>
            </a:extLst>
          </p:cNvPr>
          <p:cNvSpPr>
            <a:spLocks noGrp="1"/>
          </p:cNvSpPr>
          <p:nvPr>
            <p:ph type="body" sz="quarter" idx="11"/>
          </p:nvPr>
        </p:nvSpPr>
        <p:spPr/>
        <p:txBody>
          <a:bodyPr/>
          <a:lstStyle/>
          <a:p>
            <a:r>
              <a:rPr lang="en-GB" dirty="0"/>
              <a:t>Ethics Committee Submission</a:t>
            </a:r>
          </a:p>
        </p:txBody>
      </p:sp>
    </p:spTree>
    <p:extLst>
      <p:ext uri="{BB962C8B-B14F-4D97-AF65-F5344CB8AC3E}">
        <p14:creationId xmlns:p14="http://schemas.microsoft.com/office/powerpoint/2010/main" val="14587468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xmlns="" id="{0F735C62-4F5E-E149-AD45-F982BEB5B911}"/>
              </a:ext>
            </a:extLst>
          </p:cNvPr>
          <p:cNvSpPr>
            <a:spLocks noGrp="1"/>
          </p:cNvSpPr>
          <p:nvPr>
            <p:ph type="body" sz="quarter" idx="14"/>
          </p:nvPr>
        </p:nvSpPr>
        <p:spPr/>
        <p:txBody>
          <a:bodyPr>
            <a:normAutofit/>
          </a:bodyPr>
          <a:lstStyle/>
          <a:p>
            <a:r>
              <a:rPr lang="en-GB" sz="1800" dirty="0"/>
              <a:t>The FIB is the gateway for all information and intelligence being received by the force. </a:t>
            </a:r>
          </a:p>
          <a:p>
            <a:r>
              <a:rPr lang="en-GB" sz="1800" dirty="0"/>
              <a:t>Intelligence can be received in a number of ways from Crime stoppers, police submitted intelligence to information from partner agencies such as schools/prisons/DVLA and other Police Forces. The information can come via email/PIR (Police Intelligence Report) or a phone call.</a:t>
            </a:r>
          </a:p>
          <a:p>
            <a:r>
              <a:rPr lang="en-GB" sz="1800" dirty="0"/>
              <a:t>Information may be received that needs to be immediately acted upon with “real time incidents” for example a live kidnapping. This goes to the RTIC (Real Time Intelligence Centre) team. </a:t>
            </a:r>
          </a:p>
          <a:p>
            <a:r>
              <a:rPr lang="en-GB" sz="1800" dirty="0"/>
              <a:t>The FIB can also produce commissioned products requested by internal departments such as FCID/PPU or partner agencies such as Passport Agency. For example a warrant is being conducted and a full intelligence product is required. This would involve researching systems, potentially producing maps and house plans. These requests are submitted via the commissioning portal and everything is fully documented and audited on the system. </a:t>
            </a:r>
          </a:p>
        </p:txBody>
      </p:sp>
      <p:sp>
        <p:nvSpPr>
          <p:cNvPr id="3" name="Content Placeholder 2"/>
          <p:cNvSpPr>
            <a:spLocks noGrp="1"/>
          </p:cNvSpPr>
          <p:nvPr>
            <p:ph type="body" sz="quarter" idx="10"/>
          </p:nvPr>
        </p:nvSpPr>
        <p:spPr/>
        <p:txBody>
          <a:bodyPr>
            <a:normAutofit fontScale="92500" lnSpcReduction="20000"/>
          </a:bodyPr>
          <a:lstStyle/>
          <a:p>
            <a:r>
              <a:rPr lang="en-GB" b="1" dirty="0"/>
              <a:t>Force Intelligence Bureau</a:t>
            </a:r>
            <a:endParaRPr lang="en-GB" dirty="0"/>
          </a:p>
        </p:txBody>
      </p:sp>
    </p:spTree>
    <p:extLst>
      <p:ext uri="{BB962C8B-B14F-4D97-AF65-F5344CB8AC3E}">
        <p14:creationId xmlns:p14="http://schemas.microsoft.com/office/powerpoint/2010/main" val="31860131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xmlns="" id="{F1130F26-B304-F14F-ADFB-7CE981BBDF1E}"/>
              </a:ext>
            </a:extLst>
          </p:cNvPr>
          <p:cNvSpPr>
            <a:spLocks noGrp="1"/>
          </p:cNvSpPr>
          <p:nvPr>
            <p:ph type="body" sz="quarter" idx="14"/>
          </p:nvPr>
        </p:nvSpPr>
        <p:spPr/>
        <p:txBody>
          <a:bodyPr>
            <a:normAutofit/>
          </a:bodyPr>
          <a:lstStyle/>
          <a:p>
            <a:r>
              <a:rPr lang="en-GB" sz="1800" dirty="0"/>
              <a:t>Within the FIB there are a number of experienced Intelligence Officers. These officers will assess the information, link and grade it and look at it in the context of risk . It is then disseminated to an appropriate owner for action. When information is received from partner agencies there is usually already safeguarding in place or being put into place i.e. within schools referrals already submitted.</a:t>
            </a:r>
          </a:p>
          <a:p>
            <a:r>
              <a:rPr lang="en-GB" sz="1800" dirty="0"/>
              <a:t>The Intelligence Officer’s will decide a course of action for the information. </a:t>
            </a:r>
          </a:p>
          <a:p>
            <a:r>
              <a:rPr lang="en-GB" sz="1800" dirty="0"/>
              <a:t>This could be:</a:t>
            </a:r>
          </a:p>
          <a:p>
            <a:pPr marL="285750" indent="-285750">
              <a:buFont typeface="Arial" panose="020B0604020202020204" pitchFamily="34" charset="0"/>
              <a:buChar char="•"/>
            </a:pPr>
            <a:r>
              <a:rPr lang="en-GB" sz="1800" dirty="0"/>
              <a:t>Contacting a Neighbourhood Team to request them to visit an address or check an area.</a:t>
            </a:r>
          </a:p>
          <a:p>
            <a:pPr marL="285750" indent="-285750">
              <a:buFont typeface="Arial" panose="020B0604020202020204" pitchFamily="34" charset="0"/>
              <a:buChar char="•"/>
            </a:pPr>
            <a:r>
              <a:rPr lang="en-GB" sz="1800" dirty="0"/>
              <a:t>Putting a log on with Yankee Mike for more urgent actions.</a:t>
            </a:r>
          </a:p>
          <a:p>
            <a:pPr marL="285750" indent="-285750">
              <a:buFont typeface="Arial" panose="020B0604020202020204" pitchFamily="34" charset="0"/>
              <a:buChar char="•"/>
            </a:pPr>
            <a:r>
              <a:rPr lang="en-GB" sz="1800" dirty="0"/>
              <a:t>Submitting a PIR and recording all information on police systems.</a:t>
            </a:r>
          </a:p>
          <a:p>
            <a:pPr marL="285750" indent="-285750">
              <a:buFont typeface="Arial" panose="020B0604020202020204" pitchFamily="34" charset="0"/>
              <a:buChar char="•"/>
            </a:pPr>
            <a:r>
              <a:rPr lang="en-GB" sz="1800" dirty="0"/>
              <a:t>Disseminating to an appropriate team for safeguarding referrals to be completed after being highlighted to a supervisor.</a:t>
            </a:r>
          </a:p>
          <a:p>
            <a:pPr marL="285750" indent="-285750">
              <a:buFont typeface="Arial" panose="020B0604020202020204" pitchFamily="34" charset="0"/>
              <a:buChar char="•"/>
            </a:pPr>
            <a:r>
              <a:rPr lang="en-GB" sz="1800" dirty="0"/>
              <a:t>Passing on the information to appropriate team to further support an ongoing investigation i.e. FCID/PPU.</a:t>
            </a:r>
          </a:p>
          <a:p>
            <a:r>
              <a:rPr lang="en-GB" sz="1800" dirty="0"/>
              <a:t>Not all intelligence or information will need action. The trained officer assesses each piece of information and compares it to any other information relating to the same issue/person etc. It will be linked and graded and can be left to “sit” on the system alongside any other intelligence.</a:t>
            </a:r>
          </a:p>
          <a:p>
            <a:endParaRPr lang="en-GB" sz="1800" dirty="0"/>
          </a:p>
          <a:p>
            <a:endParaRPr lang="en-GB" sz="1800" dirty="0"/>
          </a:p>
        </p:txBody>
      </p:sp>
      <p:sp>
        <p:nvSpPr>
          <p:cNvPr id="3" name="Content Placeholder 2"/>
          <p:cNvSpPr>
            <a:spLocks noGrp="1"/>
          </p:cNvSpPr>
          <p:nvPr>
            <p:ph type="body" sz="quarter" idx="10"/>
          </p:nvPr>
        </p:nvSpPr>
        <p:spPr/>
        <p:txBody>
          <a:bodyPr>
            <a:normAutofit fontScale="92500" lnSpcReduction="20000"/>
          </a:bodyPr>
          <a:lstStyle/>
          <a:p>
            <a:r>
              <a:rPr lang="en-GB" b="1" dirty="0"/>
              <a:t>Intelligence Officer Role</a:t>
            </a:r>
          </a:p>
        </p:txBody>
      </p:sp>
    </p:spTree>
    <p:extLst>
      <p:ext uri="{BB962C8B-B14F-4D97-AF65-F5344CB8AC3E}">
        <p14:creationId xmlns:p14="http://schemas.microsoft.com/office/powerpoint/2010/main" val="24748705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xmlns="" id="{C96F40A4-B5DA-6B48-BC34-46220A155AE7}"/>
              </a:ext>
            </a:extLst>
          </p:cNvPr>
          <p:cNvSpPr>
            <a:spLocks noGrp="1"/>
          </p:cNvSpPr>
          <p:nvPr>
            <p:ph type="body" sz="quarter" idx="14"/>
          </p:nvPr>
        </p:nvSpPr>
        <p:spPr/>
        <p:txBody>
          <a:bodyPr>
            <a:normAutofit lnSpcReduction="10000"/>
          </a:bodyPr>
          <a:lstStyle/>
          <a:p>
            <a:r>
              <a:rPr lang="en-GB" sz="1800" dirty="0"/>
              <a:t>Intelligence Analysts in the FIB deal with commissioned products from internal departments or partner agencies. For example PPU and NPU want to identify who their sex workers are. An Intelligence Analyst would research common trends/hot spot locations and put together a full intelligence product. This would then be shared with partners/police officers to help identify victims and areas where safeguarding and support are needed. </a:t>
            </a:r>
          </a:p>
          <a:p>
            <a:r>
              <a:rPr lang="en-GB" sz="1800" dirty="0"/>
              <a:t>Working alongside them they have the support of Higher Analysts. The intelligence products are examined by Higher Analysts whose role it is to make sure the package is adding value and providing the required insights. They also make sure they answering the “customers requests” by sticking to the terms of reference and procedures. </a:t>
            </a:r>
          </a:p>
          <a:p>
            <a:r>
              <a:rPr lang="en-GB" sz="1800" dirty="0"/>
              <a:t>As part of FIB, the Higher Analyst will provide specialist, professional and technical intelligence support to ensure quality, precise and timely outcomes from the department. They prepare and deliver analytical outputs in accordance with nationally agreed principles and quality assure intelligence and analytical products to ensure corporate standards are maintained across the Force, and identify where improvements are required.</a:t>
            </a:r>
          </a:p>
          <a:p>
            <a:r>
              <a:rPr lang="en-GB" sz="1800" dirty="0"/>
              <a:t>When requests are made for commissioned products any safeguarding issues are already in hand with the requesting department i.e. PPU. However, during this research if there were any new safeguarding issues uncovered these would be immediately passed to a supervisor for action and dissemination to the appropriate department. They must take appropriate security precautions in respect of intelligence information. </a:t>
            </a:r>
          </a:p>
          <a:p>
            <a:r>
              <a:rPr lang="en-GB" sz="1800" dirty="0"/>
              <a:t>The analysts work closely with partnership agencies and can shared redacted documents to highlight safeguarding concerns for a multi agency approach.</a:t>
            </a:r>
          </a:p>
        </p:txBody>
      </p:sp>
      <p:sp>
        <p:nvSpPr>
          <p:cNvPr id="3" name="Content Placeholder 2"/>
          <p:cNvSpPr>
            <a:spLocks noGrp="1"/>
          </p:cNvSpPr>
          <p:nvPr>
            <p:ph type="body" sz="quarter" idx="10"/>
          </p:nvPr>
        </p:nvSpPr>
        <p:spPr/>
        <p:txBody>
          <a:bodyPr>
            <a:normAutofit fontScale="92500" lnSpcReduction="20000"/>
          </a:bodyPr>
          <a:lstStyle/>
          <a:p>
            <a:r>
              <a:rPr lang="en-GB" b="1" dirty="0"/>
              <a:t>Intelligence Analyst and Higher Analyst Role</a:t>
            </a:r>
          </a:p>
        </p:txBody>
      </p:sp>
    </p:spTree>
    <p:extLst>
      <p:ext uri="{BB962C8B-B14F-4D97-AF65-F5344CB8AC3E}">
        <p14:creationId xmlns:p14="http://schemas.microsoft.com/office/powerpoint/2010/main" val="37184316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xmlns="" id="{E5723BD6-0503-7649-8A60-1B2BDAABF27E}"/>
              </a:ext>
            </a:extLst>
          </p:cNvPr>
          <p:cNvSpPr>
            <a:spLocks noGrp="1"/>
          </p:cNvSpPr>
          <p:nvPr>
            <p:ph type="body" sz="quarter" idx="14"/>
          </p:nvPr>
        </p:nvSpPr>
        <p:spPr/>
        <p:txBody>
          <a:bodyPr>
            <a:normAutofit/>
          </a:bodyPr>
          <a:lstStyle/>
          <a:p>
            <a:r>
              <a:rPr lang="en-GB" sz="1800" dirty="0"/>
              <a:t>There is a team within the FIB of trained officers and their sole role is to link information to other records using POLE entity (Place/Object/Location/Event). </a:t>
            </a:r>
          </a:p>
          <a:p>
            <a:r>
              <a:rPr lang="en-GB" sz="1800" dirty="0"/>
              <a:t>All records will be linked under any or all of those criteria. This includes associations with other people. </a:t>
            </a:r>
          </a:p>
          <a:p>
            <a:r>
              <a:rPr lang="en-GB" sz="1800" dirty="0"/>
              <a:t>These associations will forever be linked as a matter of intelligence. For example offender and victim who were linked under a criminal investigation or two people arrested offending together.</a:t>
            </a:r>
          </a:p>
          <a:p>
            <a:r>
              <a:rPr lang="en-GB" sz="1800" dirty="0"/>
              <a:t>The intelligence/information is linked and importantly inputted manually by officers so it is thoroughly checked during this procedure.</a:t>
            </a:r>
          </a:p>
          <a:p>
            <a:endParaRPr lang="en-GB" sz="1800" dirty="0"/>
          </a:p>
          <a:p>
            <a:endParaRPr lang="en-GB" sz="1800" dirty="0"/>
          </a:p>
        </p:txBody>
      </p:sp>
      <p:sp>
        <p:nvSpPr>
          <p:cNvPr id="3" name="Content Placeholder 2"/>
          <p:cNvSpPr>
            <a:spLocks noGrp="1"/>
          </p:cNvSpPr>
          <p:nvPr>
            <p:ph type="body" sz="quarter" idx="10"/>
          </p:nvPr>
        </p:nvSpPr>
        <p:spPr/>
        <p:txBody>
          <a:bodyPr>
            <a:normAutofit fontScale="92500" lnSpcReduction="20000"/>
          </a:bodyPr>
          <a:lstStyle/>
          <a:p>
            <a:r>
              <a:rPr lang="en-GB" b="1" dirty="0"/>
              <a:t>Linking Intelligence Procedure</a:t>
            </a:r>
            <a:endParaRPr lang="en-GB" dirty="0"/>
          </a:p>
        </p:txBody>
      </p:sp>
    </p:spTree>
    <p:extLst>
      <p:ext uri="{BB962C8B-B14F-4D97-AF65-F5344CB8AC3E}">
        <p14:creationId xmlns:p14="http://schemas.microsoft.com/office/powerpoint/2010/main" val="21526476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xmlns="" id="{422A6A9A-1958-5C4B-AB39-FB5865401543}"/>
              </a:ext>
            </a:extLst>
          </p:cNvPr>
          <p:cNvSpPr>
            <a:spLocks noGrp="1"/>
          </p:cNvSpPr>
          <p:nvPr>
            <p:ph type="body" sz="quarter" idx="14"/>
          </p:nvPr>
        </p:nvSpPr>
        <p:spPr/>
        <p:txBody>
          <a:bodyPr>
            <a:normAutofit fontScale="92500" lnSpcReduction="20000"/>
          </a:bodyPr>
          <a:lstStyle/>
          <a:p>
            <a:r>
              <a:rPr lang="en-GB" dirty="0"/>
              <a:t>Trained Intelligence Officers grade the intelligence/information received with an IR (Risk Assessment). Grading is conducted alongside research of other information relating to the person/event etc on the data systems for a full picture. The Officer must consider:</a:t>
            </a:r>
          </a:p>
          <a:p>
            <a:r>
              <a:rPr lang="en-GB" dirty="0"/>
              <a:t>* ethical, personal and operational risks in respect of the source, the intelligence content, its use and dissemination</a:t>
            </a:r>
          </a:p>
          <a:p>
            <a:r>
              <a:rPr lang="en-GB" dirty="0"/>
              <a:t>* compliance with a legislative requirement or policing purpose</a:t>
            </a:r>
          </a:p>
          <a:p>
            <a:r>
              <a:rPr lang="en-GB" dirty="0"/>
              <a:t>* record the justification for decisions made</a:t>
            </a:r>
          </a:p>
          <a:p>
            <a:r>
              <a:rPr lang="en-GB" dirty="0"/>
              <a:t>* record the authority of the person making decisions</a:t>
            </a:r>
          </a:p>
          <a:p>
            <a:r>
              <a:rPr lang="en-GB" dirty="0"/>
              <a:t>* consider the proportionality, accountability and necessity for disseminating the intelligence</a:t>
            </a:r>
          </a:p>
          <a:p>
            <a:r>
              <a:rPr lang="en-GB" dirty="0"/>
              <a:t>A review of any IR risk assessment should take place when the report is evaluated for dissemination. Once an IR has been received by the intelligence unit, it should be further assessed for:</a:t>
            </a:r>
          </a:p>
          <a:p>
            <a:pPr marL="285750" indent="-285750">
              <a:buFont typeface="Arial" panose="020B0604020202020204" pitchFamily="34" charset="0"/>
              <a:buChar char="•"/>
            </a:pPr>
            <a:r>
              <a:rPr lang="en-GB" dirty="0"/>
              <a:t>risks and duty of care issues</a:t>
            </a:r>
          </a:p>
          <a:p>
            <a:pPr marL="285750" indent="-285750">
              <a:buFont typeface="Arial" panose="020B0604020202020204" pitchFamily="34" charset="0"/>
              <a:buChar char="•"/>
            </a:pPr>
            <a:r>
              <a:rPr lang="en-GB" dirty="0"/>
              <a:t>intelligence value</a:t>
            </a:r>
          </a:p>
          <a:p>
            <a:pPr marL="285750" indent="-285750">
              <a:buFont typeface="Arial" panose="020B0604020202020204" pitchFamily="34" charset="0"/>
              <a:buChar char="•"/>
            </a:pPr>
            <a:r>
              <a:rPr lang="en-GB" dirty="0"/>
              <a:t>accurate and full provenance of the information</a:t>
            </a:r>
          </a:p>
          <a:p>
            <a:pPr marL="285750" indent="-285750">
              <a:buFont typeface="Arial" panose="020B0604020202020204" pitchFamily="34" charset="0"/>
              <a:buChar char="•"/>
            </a:pPr>
            <a:r>
              <a:rPr lang="en-GB" dirty="0"/>
              <a:t>consideration for further research and development</a:t>
            </a:r>
          </a:p>
          <a:p>
            <a:pPr marL="285750" indent="-285750">
              <a:buFont typeface="Arial" panose="020B0604020202020204" pitchFamily="34" charset="0"/>
              <a:buChar char="•"/>
            </a:pPr>
            <a:r>
              <a:rPr lang="en-GB" dirty="0"/>
              <a:t>quality assurance of data standards</a:t>
            </a:r>
          </a:p>
          <a:p>
            <a:pPr marL="285750" indent="-285750">
              <a:buFont typeface="Arial" panose="020B0604020202020204" pitchFamily="34" charset="0"/>
              <a:buChar char="•"/>
            </a:pPr>
            <a:r>
              <a:rPr lang="en-GB" dirty="0"/>
              <a:t>consideration for dissemination and requirements for sanitisation</a:t>
            </a:r>
          </a:p>
          <a:p>
            <a:r>
              <a:rPr lang="en-GB" dirty="0"/>
              <a:t>Reports should be sanitised for onward transmission by removing material which explicitly or implicitly identifies a source or sensitive law enforcement methodology.</a:t>
            </a:r>
          </a:p>
          <a:p>
            <a:r>
              <a:rPr lang="en-GB" dirty="0"/>
              <a:t>Handling codes are a control mechanism for intelligence sharing. The risks associated with sharing intelligence must always be weighed against the potentially greater risk of not sharing. Handling codes are supported by conditions for intelligence sharing. The grading and handling procedures ensure the source’s safety is paramount and that any safeguarding issues are identified and actioned at the point of receiving the information.</a:t>
            </a:r>
          </a:p>
          <a:p>
            <a:endParaRPr lang="en-GB" dirty="0"/>
          </a:p>
          <a:p>
            <a:endParaRPr lang="en-GB" dirty="0"/>
          </a:p>
          <a:p>
            <a:endParaRPr lang="en-GB" dirty="0"/>
          </a:p>
          <a:p>
            <a:endParaRPr lang="en-GB" dirty="0"/>
          </a:p>
          <a:p>
            <a:endParaRPr lang="en-GB" dirty="0"/>
          </a:p>
        </p:txBody>
      </p:sp>
      <p:sp>
        <p:nvSpPr>
          <p:cNvPr id="3" name="Content Placeholder 2"/>
          <p:cNvSpPr>
            <a:spLocks noGrp="1"/>
          </p:cNvSpPr>
          <p:nvPr>
            <p:ph type="body" sz="quarter" idx="10"/>
          </p:nvPr>
        </p:nvSpPr>
        <p:spPr/>
        <p:txBody>
          <a:bodyPr>
            <a:normAutofit fontScale="55000" lnSpcReduction="20000"/>
          </a:bodyPr>
          <a:lstStyle/>
          <a:p>
            <a:r>
              <a:rPr lang="en-GB" sz="3200" b="1" dirty="0"/>
              <a:t>Grading and sanitising </a:t>
            </a:r>
            <a:endParaRPr lang="en-GB" b="1" dirty="0"/>
          </a:p>
        </p:txBody>
      </p:sp>
    </p:spTree>
    <p:extLst>
      <p:ext uri="{BB962C8B-B14F-4D97-AF65-F5344CB8AC3E}">
        <p14:creationId xmlns:p14="http://schemas.microsoft.com/office/powerpoint/2010/main" val="14581076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xmlns="" id="{9E1075DD-D413-6E4A-8A7A-9E68F24C1597}"/>
              </a:ext>
            </a:extLst>
          </p:cNvPr>
          <p:cNvSpPr>
            <a:spLocks noGrp="1"/>
          </p:cNvSpPr>
          <p:nvPr>
            <p:ph type="body" sz="quarter" idx="14"/>
          </p:nvPr>
        </p:nvSpPr>
        <p:spPr/>
        <p:txBody>
          <a:bodyPr>
            <a:normAutofit/>
          </a:bodyPr>
          <a:lstStyle/>
          <a:p>
            <a:r>
              <a:rPr lang="en-GB" sz="1800" dirty="0"/>
              <a:t>Intelligence Analysts work in conjunction with Higher Analysts who support and make sure all processes are being adhered to and all reports are double checked. As best practice this can include a peer review before this is passed to the supervisor for sign off.</a:t>
            </a:r>
          </a:p>
          <a:p>
            <a:r>
              <a:rPr lang="en-GB" sz="1800" dirty="0"/>
              <a:t>The Analysts can make recommendations for safeguarding issues that are written into an intelligence evaluation report so everything is documented. Intelligence Officers will also put flags on information that is critical to officers safety and the safety and protection of the person highlighted.</a:t>
            </a:r>
          </a:p>
          <a:p>
            <a:r>
              <a:rPr lang="en-GB" sz="1800" dirty="0"/>
              <a:t>Both Analysts and Intelligence Officers work with many partner agencies to highlight any safeguarding issues raised, this includes sharing redacted intelligence evaluations. FIB will always assess intelligence and look for an appropriate owner to task. This could be to neighbourhood, or FCID or offender managers etc.</a:t>
            </a:r>
          </a:p>
          <a:p>
            <a:r>
              <a:rPr lang="en-GB" sz="1800" dirty="0"/>
              <a:t>Once the intelligence is disseminated to the allocated team, this could be through an LRO (usually at the rank of Chief Inspector) who will look at actions required and set tasks including any safeguarding issues and further investigations of the intelligence/information. All information is documented on systems whether that be the Commissioning portal, Connect systems or crime investigation logs. This includes all decisions made and the rationale behind them.</a:t>
            </a:r>
          </a:p>
          <a:p>
            <a:endParaRPr lang="en-GB" sz="1800" dirty="0"/>
          </a:p>
        </p:txBody>
      </p:sp>
      <p:sp>
        <p:nvSpPr>
          <p:cNvPr id="3" name="Content Placeholder 2"/>
          <p:cNvSpPr>
            <a:spLocks noGrp="1"/>
          </p:cNvSpPr>
          <p:nvPr>
            <p:ph type="body" sz="quarter" idx="10"/>
          </p:nvPr>
        </p:nvSpPr>
        <p:spPr/>
        <p:txBody>
          <a:bodyPr>
            <a:normAutofit fontScale="92500" lnSpcReduction="20000"/>
          </a:bodyPr>
          <a:lstStyle/>
          <a:p>
            <a:r>
              <a:rPr lang="en-GB" b="1" dirty="0"/>
              <a:t>Safeguarding and Flagging Procedure</a:t>
            </a:r>
            <a:endParaRPr lang="en-GB" dirty="0"/>
          </a:p>
        </p:txBody>
      </p:sp>
    </p:spTree>
    <p:extLst>
      <p:ext uri="{BB962C8B-B14F-4D97-AF65-F5344CB8AC3E}">
        <p14:creationId xmlns:p14="http://schemas.microsoft.com/office/powerpoint/2010/main" val="41354686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xmlns="" id="{B0A6EEFF-2B32-4C42-9EB1-0FA40C7178C6}"/>
              </a:ext>
            </a:extLst>
          </p:cNvPr>
          <p:cNvSpPr>
            <a:spLocks noGrp="1"/>
          </p:cNvSpPr>
          <p:nvPr>
            <p:ph type="body" sz="quarter" idx="14"/>
          </p:nvPr>
        </p:nvSpPr>
        <p:spPr/>
        <p:txBody>
          <a:bodyPr>
            <a:normAutofit/>
          </a:bodyPr>
          <a:lstStyle/>
          <a:p>
            <a:pPr marL="285750" indent="-285750">
              <a:buFont typeface="Arial" panose="020B0604020202020204" pitchFamily="34" charset="0"/>
              <a:buChar char="•"/>
            </a:pPr>
            <a:r>
              <a:rPr lang="en-GB" sz="1800" dirty="0"/>
              <a:t>Threats to life risk assessments</a:t>
            </a:r>
          </a:p>
          <a:p>
            <a:pPr marL="285750" indent="-285750">
              <a:buFont typeface="Arial" panose="020B0604020202020204" pitchFamily="34" charset="0"/>
              <a:buChar char="•"/>
            </a:pPr>
            <a:r>
              <a:rPr lang="en-GB" sz="1800" dirty="0"/>
              <a:t>Warnings and disruptions (previously called an Osman warning)</a:t>
            </a:r>
          </a:p>
          <a:p>
            <a:pPr marL="285750" indent="-285750">
              <a:buFont typeface="Arial" panose="020B0604020202020204" pitchFamily="34" charset="0"/>
              <a:buChar char="•"/>
            </a:pPr>
            <a:r>
              <a:rPr lang="en-GB" sz="1800" dirty="0"/>
              <a:t>Referrals to other units and partner agencies i.e. PPU/DA/OMU/Social Services etc.</a:t>
            </a:r>
          </a:p>
          <a:p>
            <a:pPr marL="285750" indent="-285750">
              <a:buFont typeface="Arial" panose="020B0604020202020204" pitchFamily="34" charset="0"/>
              <a:buChar char="•"/>
            </a:pPr>
            <a:r>
              <a:rPr lang="en-GB" sz="1800" dirty="0"/>
              <a:t>Arrests</a:t>
            </a:r>
          </a:p>
          <a:p>
            <a:pPr marL="285750" indent="-285750">
              <a:buFont typeface="Arial" panose="020B0604020202020204" pitchFamily="34" charset="0"/>
              <a:buChar char="•"/>
            </a:pPr>
            <a:r>
              <a:rPr lang="en-GB" sz="1800" dirty="0"/>
              <a:t>Warrants</a:t>
            </a:r>
          </a:p>
          <a:p>
            <a:pPr marL="285750" indent="-285750">
              <a:buFont typeface="Arial" panose="020B0604020202020204" pitchFamily="34" charset="0"/>
              <a:buChar char="•"/>
            </a:pPr>
            <a:r>
              <a:rPr lang="en-GB" sz="1800" dirty="0"/>
              <a:t>Critical Risk Markers (replaced Sig markers)</a:t>
            </a:r>
          </a:p>
          <a:p>
            <a:pPr marL="285750" indent="-285750">
              <a:buFont typeface="Arial" panose="020B0604020202020204" pitchFamily="34" charset="0"/>
              <a:buChar char="•"/>
            </a:pPr>
            <a:r>
              <a:rPr lang="en-GB" sz="1800" dirty="0"/>
              <a:t>Information markers (for example if  person is deaf)</a:t>
            </a:r>
          </a:p>
          <a:p>
            <a:pPr marL="285750" indent="-285750">
              <a:buFont typeface="Arial" panose="020B0604020202020204" pitchFamily="34" charset="0"/>
              <a:buChar char="•"/>
            </a:pPr>
            <a:r>
              <a:rPr lang="en-GB" sz="1800" dirty="0"/>
              <a:t>Warning markers (could be contagious or conceals weapons)</a:t>
            </a:r>
          </a:p>
          <a:p>
            <a:pPr marL="285750" indent="-285750">
              <a:buFont typeface="Arial" panose="020B0604020202020204" pitchFamily="34" charset="0"/>
              <a:buChar char="•"/>
            </a:pPr>
            <a:r>
              <a:rPr lang="en-GB" sz="1800" dirty="0"/>
              <a:t>MARAC/MAPPA/MARF process</a:t>
            </a:r>
          </a:p>
          <a:p>
            <a:pPr marL="285750" indent="-285750">
              <a:buFont typeface="Arial" panose="020B0604020202020204" pitchFamily="34" charset="0"/>
              <a:buChar char="•"/>
            </a:pPr>
            <a:r>
              <a:rPr lang="en-GB" sz="1800" dirty="0"/>
              <a:t>PPO (Public Protection Order)</a:t>
            </a:r>
          </a:p>
          <a:p>
            <a:pPr marL="285750" indent="-285750">
              <a:buFont typeface="Arial" panose="020B0604020202020204" pitchFamily="34" charset="0"/>
              <a:buChar char="•"/>
            </a:pPr>
            <a:r>
              <a:rPr lang="en-GB" sz="1800" dirty="0"/>
              <a:t>Referral to NPT for interaction and patrols</a:t>
            </a:r>
          </a:p>
          <a:p>
            <a:pPr marL="285750" indent="-285750">
              <a:buFont typeface="Arial" panose="020B0604020202020204" pitchFamily="34" charset="0"/>
              <a:buChar char="•"/>
            </a:pPr>
            <a:r>
              <a:rPr lang="en-GB" sz="1800" dirty="0"/>
              <a:t>Sharing of redacted intelligence documents sent to partnership agencies: Anti Slavery Network encompasses partner agencies such as: NCA, Social Services, Hope for Justice, NHS and Fire Service</a:t>
            </a:r>
          </a:p>
          <a:p>
            <a:endParaRPr lang="en-GB" sz="1800" dirty="0"/>
          </a:p>
          <a:p>
            <a:endParaRPr lang="en-GB" sz="1800" dirty="0"/>
          </a:p>
          <a:p>
            <a:endParaRPr lang="en-GB" sz="1800" dirty="0"/>
          </a:p>
        </p:txBody>
      </p:sp>
      <p:sp>
        <p:nvSpPr>
          <p:cNvPr id="3" name="Content Placeholder 2"/>
          <p:cNvSpPr>
            <a:spLocks noGrp="1"/>
          </p:cNvSpPr>
          <p:nvPr>
            <p:ph type="body" sz="quarter" idx="10"/>
          </p:nvPr>
        </p:nvSpPr>
        <p:spPr/>
        <p:txBody>
          <a:bodyPr>
            <a:normAutofit fontScale="92500" lnSpcReduction="20000"/>
          </a:bodyPr>
          <a:lstStyle/>
          <a:p>
            <a:r>
              <a:rPr lang="en-GB" b="1" dirty="0"/>
              <a:t>Safeguarding Actions/Flagging methods </a:t>
            </a:r>
            <a:endParaRPr lang="en-GB" dirty="0"/>
          </a:p>
        </p:txBody>
      </p:sp>
    </p:spTree>
    <p:extLst>
      <p:ext uri="{BB962C8B-B14F-4D97-AF65-F5344CB8AC3E}">
        <p14:creationId xmlns:p14="http://schemas.microsoft.com/office/powerpoint/2010/main" val="27267699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xmlns="" id="{C3587119-3270-8E48-860D-4DCF9DC6AE52}"/>
              </a:ext>
            </a:extLst>
          </p:cNvPr>
          <p:cNvSpPr>
            <a:spLocks noGrp="1"/>
          </p:cNvSpPr>
          <p:nvPr>
            <p:ph type="body" sz="quarter" idx="14"/>
          </p:nvPr>
        </p:nvSpPr>
        <p:spPr/>
        <p:txBody>
          <a:bodyPr>
            <a:normAutofit lnSpcReduction="10000"/>
          </a:bodyPr>
          <a:lstStyle/>
          <a:p>
            <a:r>
              <a:rPr lang="en-GB" sz="1800" dirty="0"/>
              <a:t>It is important to re-emphasise that Connect is a system already used by WMP and it </a:t>
            </a:r>
            <a:r>
              <a:rPr lang="en-GB" sz="1800" dirty="0" smtClean="0"/>
              <a:t>provides a subset of that data for use in the VC </a:t>
            </a:r>
            <a:r>
              <a:rPr lang="en-GB" sz="1800" dirty="0"/>
              <a:t>dashboard. </a:t>
            </a:r>
          </a:p>
          <a:p>
            <a:r>
              <a:rPr lang="en-GB" sz="1800" dirty="0"/>
              <a:t>The data sets being collated within the VC dashboard are being pulled from numerous sources this could be from intelligence that has been submitted but also from crime events. </a:t>
            </a:r>
          </a:p>
          <a:p>
            <a:r>
              <a:rPr lang="en-GB" sz="1800" dirty="0"/>
              <a:t>Any insights that the dashboard produces would still be checked alongside the current data systems already in place in the force, it just provides a more </a:t>
            </a:r>
            <a:r>
              <a:rPr lang="en-GB" sz="1800" dirty="0" smtClean="0"/>
              <a:t>efficient and innovative </a:t>
            </a:r>
            <a:r>
              <a:rPr lang="en-GB" sz="1800" dirty="0"/>
              <a:t>insight rather than checking numerous systems.</a:t>
            </a:r>
          </a:p>
          <a:p>
            <a:r>
              <a:rPr lang="en-GB" sz="1800" dirty="0"/>
              <a:t>It is important to point out that some information is intelligence from numerous sources, so possibly untested but this will have been graded by reliability of the source and also checked against any other information held on systems about that person etc. This includes factual crime information such as crime investigation logs.</a:t>
            </a:r>
          </a:p>
          <a:p>
            <a:r>
              <a:rPr lang="en-GB" sz="1800" dirty="0"/>
              <a:t>The fact people are placed into groups (Connected to VC etc) is due to their crime history which comes from crime systems and not from intelligence. The intelligence information merely supports the crime data. </a:t>
            </a:r>
          </a:p>
          <a:p>
            <a:r>
              <a:rPr lang="en-GB" sz="1800" dirty="0"/>
              <a:t>It is accepted that the dashboard may create new insights by uncovering previously unknown connections but all new insights would be subject to the same scrutiny and recording methods currently in place i.e. linking/grading/sanitising and any safeguarding concerns will be dealt with in the same robust manner that is currently in practice. The insights from the VC dashboard would merely inform the decision making and tasking process. For example if there is a rise in violence in a particular hotspot Operation Guardian could be tasked to patrol that area in a more targeted and focused way.</a:t>
            </a:r>
          </a:p>
        </p:txBody>
      </p:sp>
      <p:sp>
        <p:nvSpPr>
          <p:cNvPr id="3" name="Content Placeholder 2"/>
          <p:cNvSpPr>
            <a:spLocks noGrp="1"/>
          </p:cNvSpPr>
          <p:nvPr>
            <p:ph type="body" sz="quarter" idx="10"/>
          </p:nvPr>
        </p:nvSpPr>
        <p:spPr/>
        <p:txBody>
          <a:bodyPr>
            <a:normAutofit fontScale="92500" lnSpcReduction="20000"/>
          </a:bodyPr>
          <a:lstStyle/>
          <a:p>
            <a:r>
              <a:rPr lang="en-GB" b="1" dirty="0"/>
              <a:t>VC Dashboard Data Sets</a:t>
            </a:r>
          </a:p>
        </p:txBody>
      </p:sp>
    </p:spTree>
    <p:extLst>
      <p:ext uri="{BB962C8B-B14F-4D97-AF65-F5344CB8AC3E}">
        <p14:creationId xmlns:p14="http://schemas.microsoft.com/office/powerpoint/2010/main" val="39289155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xmlns="" id="{D9CB594F-51D1-7443-8A08-29B48D48FAF6}"/>
              </a:ext>
            </a:extLst>
          </p:cNvPr>
          <p:cNvSpPr>
            <a:spLocks noGrp="1"/>
          </p:cNvSpPr>
          <p:nvPr>
            <p:ph type="body" sz="quarter" idx="14"/>
          </p:nvPr>
        </p:nvSpPr>
        <p:spPr>
          <a:xfrm>
            <a:off x="673096" y="754158"/>
            <a:ext cx="10845793" cy="5807200"/>
          </a:xfrm>
        </p:spPr>
        <p:txBody>
          <a:bodyPr>
            <a:normAutofit/>
          </a:bodyPr>
          <a:lstStyle/>
          <a:p>
            <a:r>
              <a:rPr lang="en-GB" sz="1400" dirty="0"/>
              <a:t>T</a:t>
            </a:r>
            <a:r>
              <a:rPr lang="en-GB" sz="1400" dirty="0" smtClean="0"/>
              <a:t>his </a:t>
            </a:r>
            <a:r>
              <a:rPr lang="en-GB" sz="1400" dirty="0"/>
              <a:t>study into how intelligence is received, disseminated and actioned </a:t>
            </a:r>
            <a:r>
              <a:rPr lang="en-GB" sz="1400" dirty="0" smtClean="0"/>
              <a:t>gives </a:t>
            </a:r>
            <a:r>
              <a:rPr lang="en-GB" sz="1400" dirty="0"/>
              <a:t>an insight into how thorough and robust the practices within the police and partner agencies are. </a:t>
            </a:r>
            <a:r>
              <a:rPr lang="en-GB" sz="1400" dirty="0" smtClean="0"/>
              <a:t>A significant number </a:t>
            </a:r>
            <a:r>
              <a:rPr lang="en-GB" sz="1400" dirty="0"/>
              <a:t>of different teams and departments </a:t>
            </a:r>
            <a:r>
              <a:rPr lang="en-GB" sz="1400" dirty="0" smtClean="0"/>
              <a:t>are </a:t>
            </a:r>
            <a:r>
              <a:rPr lang="en-GB" sz="1400" dirty="0"/>
              <a:t>involved </a:t>
            </a:r>
            <a:r>
              <a:rPr lang="en-GB" sz="1400" dirty="0" smtClean="0"/>
              <a:t>in the </a:t>
            </a:r>
            <a:r>
              <a:rPr lang="en-GB" sz="1400" dirty="0"/>
              <a:t>checking and auditing processes </a:t>
            </a:r>
            <a:r>
              <a:rPr lang="en-GB" sz="1400" dirty="0" smtClean="0"/>
              <a:t>which are </a:t>
            </a:r>
            <a:r>
              <a:rPr lang="en-GB" sz="1400" dirty="0"/>
              <a:t>fully </a:t>
            </a:r>
            <a:r>
              <a:rPr lang="en-GB" sz="1400" dirty="0" smtClean="0"/>
              <a:t>recorded. </a:t>
            </a:r>
            <a:r>
              <a:rPr lang="en-GB" sz="1400" dirty="0"/>
              <a:t>The decisions and </a:t>
            </a:r>
            <a:r>
              <a:rPr lang="en-GB" sz="1400" dirty="0" smtClean="0"/>
              <a:t>rationales </a:t>
            </a:r>
            <a:r>
              <a:rPr lang="en-GB" sz="1400" dirty="0"/>
              <a:t>are </a:t>
            </a:r>
            <a:r>
              <a:rPr lang="en-GB" sz="1400" dirty="0" smtClean="0"/>
              <a:t>documented </a:t>
            </a:r>
            <a:r>
              <a:rPr lang="en-GB" sz="1400" dirty="0"/>
              <a:t>on portals through investigation logs. These decisions are fully </a:t>
            </a:r>
            <a:r>
              <a:rPr lang="en-GB" sz="1400" dirty="0" smtClean="0"/>
              <a:t>auditable.</a:t>
            </a:r>
            <a:endParaRPr lang="en-GB" sz="1400" dirty="0"/>
          </a:p>
          <a:p>
            <a:r>
              <a:rPr lang="en-GB" sz="1400" dirty="0" smtClean="0"/>
              <a:t>Connect, </a:t>
            </a:r>
            <a:r>
              <a:rPr lang="en-GB" sz="1400" dirty="0"/>
              <a:t>which is currently used by the </a:t>
            </a:r>
            <a:r>
              <a:rPr lang="en-GB" sz="1400" dirty="0" smtClean="0"/>
              <a:t>force, </a:t>
            </a:r>
            <a:r>
              <a:rPr lang="en-GB" sz="1400" dirty="0"/>
              <a:t>is a highly efficient tool but due to the benefits </a:t>
            </a:r>
            <a:r>
              <a:rPr lang="en-GB" sz="1400" dirty="0" smtClean="0"/>
              <a:t>outlined, </a:t>
            </a:r>
            <a:r>
              <a:rPr lang="en-GB" sz="1400" dirty="0"/>
              <a:t>the </a:t>
            </a:r>
            <a:r>
              <a:rPr lang="en-GB" sz="1400" dirty="0" smtClean="0"/>
              <a:t>NDAS dashboard adds more </a:t>
            </a:r>
            <a:r>
              <a:rPr lang="en-GB" sz="1400" dirty="0"/>
              <a:t>value and </a:t>
            </a:r>
            <a:r>
              <a:rPr lang="en-GB" sz="1400" dirty="0" smtClean="0"/>
              <a:t>context. </a:t>
            </a:r>
            <a:r>
              <a:rPr lang="en-GB" sz="1400" dirty="0"/>
              <a:t>The insights would be based around operational issues and </a:t>
            </a:r>
            <a:r>
              <a:rPr lang="en-GB" sz="1400" dirty="0" smtClean="0"/>
              <a:t>targeted, </a:t>
            </a:r>
            <a:r>
              <a:rPr lang="en-GB" sz="1400" dirty="0"/>
              <a:t>for </a:t>
            </a:r>
            <a:r>
              <a:rPr lang="en-GB" sz="1400" dirty="0" smtClean="0"/>
              <a:t>example, </a:t>
            </a:r>
            <a:r>
              <a:rPr lang="en-GB" sz="1400" dirty="0"/>
              <a:t>around a crime hotspot or to understand a gang </a:t>
            </a:r>
            <a:r>
              <a:rPr lang="en-GB" sz="1400" dirty="0" smtClean="0"/>
              <a:t>network. It </a:t>
            </a:r>
            <a:r>
              <a:rPr lang="en-GB" sz="1400" dirty="0"/>
              <a:t>would not be used to </a:t>
            </a:r>
            <a:r>
              <a:rPr lang="en-GB" sz="1400" dirty="0" smtClean="0"/>
              <a:t>present </a:t>
            </a:r>
            <a:r>
              <a:rPr lang="en-GB" sz="1400" dirty="0"/>
              <a:t>information </a:t>
            </a:r>
            <a:r>
              <a:rPr lang="en-GB" sz="1400" dirty="0" smtClean="0"/>
              <a:t>which </a:t>
            </a:r>
            <a:r>
              <a:rPr lang="en-GB" sz="1400" dirty="0"/>
              <a:t>was not required.</a:t>
            </a:r>
          </a:p>
          <a:p>
            <a:r>
              <a:rPr lang="en-GB" sz="1400" dirty="0"/>
              <a:t>Though the VC dashboard is a useful tool the intention is not to replace the systems and processes that are already in place within the </a:t>
            </a:r>
            <a:r>
              <a:rPr lang="en-GB" sz="1400" dirty="0" smtClean="0"/>
              <a:t>police in relation to safeguarding. </a:t>
            </a:r>
            <a:r>
              <a:rPr lang="en-GB" sz="1400" dirty="0"/>
              <a:t>Any insights from the dashboard would be subject to the same robust and comprehensive checks of all databases and flagging/safeguarding that is already in place within WMP. It would always be </a:t>
            </a:r>
            <a:r>
              <a:rPr lang="en-GB" sz="1400" dirty="0" smtClean="0"/>
              <a:t>subject to </a:t>
            </a:r>
            <a:r>
              <a:rPr lang="en-GB" sz="1400" dirty="0"/>
              <a:t>professional judgement from experienced Police Officers/Staff, strict operational policing procedures that are already in practice, strategic senior leadership </a:t>
            </a:r>
            <a:r>
              <a:rPr lang="en-GB" sz="1400" dirty="0" smtClean="0"/>
              <a:t>oversight, </a:t>
            </a:r>
            <a:r>
              <a:rPr lang="en-GB" sz="1400" dirty="0"/>
              <a:t>trained analysts providing intelligence products and LRO input and actions. </a:t>
            </a:r>
          </a:p>
          <a:p>
            <a:r>
              <a:rPr lang="en-GB" sz="1400" dirty="0"/>
              <a:t>The dashboard is </a:t>
            </a:r>
            <a:r>
              <a:rPr lang="en-GB" sz="1400" dirty="0" smtClean="0"/>
              <a:t>a </a:t>
            </a:r>
            <a:r>
              <a:rPr lang="en-GB" sz="1400" dirty="0"/>
              <a:t>tool to help focus valuable and limited resources more effectively and help guide officers </a:t>
            </a:r>
            <a:r>
              <a:rPr lang="en-GB" sz="1400" dirty="0" smtClean="0"/>
              <a:t>towards identifying and understanding </a:t>
            </a:r>
            <a:r>
              <a:rPr lang="en-GB" sz="1400" dirty="0"/>
              <a:t>people who are more vulnerable or more at risk of causing harm to others. Any safeguarding issues uncovered would be treated in the same manner the force currently employs, assessments of risk/threat and the prioritisation of available resources.</a:t>
            </a:r>
          </a:p>
          <a:p>
            <a:r>
              <a:rPr lang="en-GB" sz="1400" dirty="0"/>
              <a:t>The timelines on the dashboard </a:t>
            </a:r>
            <a:r>
              <a:rPr lang="en-GB" sz="1400" dirty="0" smtClean="0"/>
              <a:t>could also </a:t>
            </a:r>
            <a:r>
              <a:rPr lang="en-GB" sz="1400" dirty="0"/>
              <a:t>identify times in a </a:t>
            </a:r>
            <a:r>
              <a:rPr lang="en-GB" sz="1400" dirty="0" smtClean="0"/>
              <a:t>person’s </a:t>
            </a:r>
            <a:r>
              <a:rPr lang="en-GB" sz="1400" dirty="0"/>
              <a:t>life where they are more likely to accept help where there is a lull in their offending, </a:t>
            </a:r>
            <a:r>
              <a:rPr lang="en-GB" sz="1400" dirty="0" smtClean="0"/>
              <a:t>This </a:t>
            </a:r>
            <a:r>
              <a:rPr lang="en-GB" sz="1400" dirty="0"/>
              <a:t>could be a time to submit safeguarding referrals and guide interventions with partner agencies.</a:t>
            </a:r>
          </a:p>
          <a:p>
            <a:r>
              <a:rPr lang="en-GB" sz="1400" dirty="0"/>
              <a:t>The Dashboard will provide timely insights and possibly previously </a:t>
            </a:r>
            <a:r>
              <a:rPr lang="en-GB" sz="1400" dirty="0" smtClean="0"/>
              <a:t>unsurfaced </a:t>
            </a:r>
            <a:r>
              <a:rPr lang="en-GB" sz="1400" dirty="0"/>
              <a:t>intelligence and networks. This would effectively save analysts </a:t>
            </a:r>
            <a:r>
              <a:rPr lang="en-GB" sz="1400" dirty="0" smtClean="0"/>
              <a:t>significant time </a:t>
            </a:r>
            <a:r>
              <a:rPr lang="en-GB" sz="1400" dirty="0"/>
              <a:t>by showing networks around individuals of interest and pinpointing </a:t>
            </a:r>
            <a:r>
              <a:rPr lang="en-GB" sz="1400" dirty="0" smtClean="0"/>
              <a:t>issues </a:t>
            </a:r>
            <a:r>
              <a:rPr lang="en-GB" sz="1400" dirty="0"/>
              <a:t>quickly with the use of the crime severity score and the categorisation of individuals. </a:t>
            </a:r>
          </a:p>
          <a:p>
            <a:r>
              <a:rPr lang="en-GB" sz="1400" dirty="0"/>
              <a:t>Any insights from the dashboard including new associations/connections will be recorded/linked and actioned the way they are currently and safeguarding will always </a:t>
            </a:r>
            <a:r>
              <a:rPr lang="en-GB" sz="1400" dirty="0" smtClean="0"/>
              <a:t>remain a priority.</a:t>
            </a:r>
            <a:endParaRPr lang="en-GB" sz="1400" dirty="0"/>
          </a:p>
        </p:txBody>
      </p:sp>
      <p:sp>
        <p:nvSpPr>
          <p:cNvPr id="3" name="Content Placeholder 2"/>
          <p:cNvSpPr>
            <a:spLocks noGrp="1"/>
          </p:cNvSpPr>
          <p:nvPr>
            <p:ph type="body" sz="quarter" idx="10"/>
          </p:nvPr>
        </p:nvSpPr>
        <p:spPr/>
        <p:txBody>
          <a:bodyPr>
            <a:normAutofit fontScale="92500" lnSpcReduction="20000"/>
          </a:bodyPr>
          <a:lstStyle/>
          <a:p>
            <a:r>
              <a:rPr lang="en-GB" b="1" dirty="0"/>
              <a:t>Case Study Summary</a:t>
            </a:r>
            <a:endParaRPr lang="en-GB" dirty="0"/>
          </a:p>
        </p:txBody>
      </p:sp>
    </p:spTree>
    <p:extLst>
      <p:ext uri="{BB962C8B-B14F-4D97-AF65-F5344CB8AC3E}">
        <p14:creationId xmlns:p14="http://schemas.microsoft.com/office/powerpoint/2010/main" val="25740440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p:txBody>
          <a:bodyPr>
            <a:normAutofit fontScale="92500" lnSpcReduction="20000"/>
          </a:bodyPr>
          <a:lstStyle/>
          <a:p>
            <a:r>
              <a:rPr lang="en-GB" b="1" dirty="0"/>
              <a:t>Visualisation of process</a:t>
            </a:r>
            <a:endParaRPr lang="en-GB" dirty="0"/>
          </a:p>
        </p:txBody>
      </p:sp>
      <p:graphicFrame>
        <p:nvGraphicFramePr>
          <p:cNvPr id="5" name="Content Placeholder 5">
            <a:extLst>
              <a:ext uri="{FF2B5EF4-FFF2-40B4-BE49-F238E27FC236}">
                <a16:creationId xmlns:a16="http://schemas.microsoft.com/office/drawing/2014/main" xmlns="" id="{7CF30909-3C2A-4C4A-B67B-734F3E1794C3}"/>
              </a:ext>
            </a:extLst>
          </p:cNvPr>
          <p:cNvGraphicFramePr>
            <a:graphicFrameLocks/>
          </p:cNvGraphicFramePr>
          <p:nvPr>
            <p:extLst>
              <p:ext uri="{D42A27DB-BD31-4B8C-83A1-F6EECF244321}">
                <p14:modId xmlns:p14="http://schemas.microsoft.com/office/powerpoint/2010/main" val="820565299"/>
              </p:ext>
            </p:extLst>
          </p:nvPr>
        </p:nvGraphicFramePr>
        <p:xfrm>
          <a:off x="245805" y="856527"/>
          <a:ext cx="11769213" cy="57048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05148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C9178450-C74E-7A47-82AC-FC4F65709DF3}"/>
              </a:ext>
            </a:extLst>
          </p:cNvPr>
          <p:cNvSpPr>
            <a:spLocks noGrp="1"/>
          </p:cNvSpPr>
          <p:nvPr>
            <p:ph type="body" sz="quarter" idx="10"/>
          </p:nvPr>
        </p:nvSpPr>
        <p:spPr/>
        <p:txBody>
          <a:bodyPr>
            <a:normAutofit fontScale="92500" lnSpcReduction="20000"/>
          </a:bodyPr>
          <a:lstStyle/>
          <a:p>
            <a:r>
              <a:rPr lang="en-GB" b="1" dirty="0"/>
              <a:t>Revised position</a:t>
            </a:r>
          </a:p>
        </p:txBody>
      </p:sp>
      <p:sp>
        <p:nvSpPr>
          <p:cNvPr id="3" name="Text Placeholder 2">
            <a:extLst>
              <a:ext uri="{FF2B5EF4-FFF2-40B4-BE49-F238E27FC236}">
                <a16:creationId xmlns:a16="http://schemas.microsoft.com/office/drawing/2014/main" xmlns="" id="{88BC24D0-7E5D-0543-AE73-8B91E40E170A}"/>
              </a:ext>
            </a:extLst>
          </p:cNvPr>
          <p:cNvSpPr>
            <a:spLocks noGrp="1"/>
          </p:cNvSpPr>
          <p:nvPr>
            <p:ph type="body" sz="quarter" idx="13"/>
          </p:nvPr>
        </p:nvSpPr>
        <p:spPr/>
        <p:txBody>
          <a:bodyPr/>
          <a:lstStyle/>
          <a:p>
            <a:r>
              <a:rPr lang="en-GB" dirty="0"/>
              <a:t>NDAS position has been revised following feedback from the Ethics Committee</a:t>
            </a:r>
          </a:p>
        </p:txBody>
      </p:sp>
      <p:sp>
        <p:nvSpPr>
          <p:cNvPr id="4" name="Text Placeholder 3">
            <a:extLst>
              <a:ext uri="{FF2B5EF4-FFF2-40B4-BE49-F238E27FC236}">
                <a16:creationId xmlns:a16="http://schemas.microsoft.com/office/drawing/2014/main" xmlns="" id="{2A7E7A35-2671-3747-BA72-4AA8392D81D7}"/>
              </a:ext>
            </a:extLst>
          </p:cNvPr>
          <p:cNvSpPr>
            <a:spLocks noGrp="1"/>
          </p:cNvSpPr>
          <p:nvPr>
            <p:ph type="body" sz="quarter" idx="14"/>
          </p:nvPr>
        </p:nvSpPr>
        <p:spPr/>
        <p:txBody>
          <a:bodyPr>
            <a:normAutofit/>
          </a:bodyPr>
          <a:lstStyle/>
          <a:p>
            <a:pPr>
              <a:spcBef>
                <a:spcPts val="0"/>
              </a:spcBef>
              <a:spcAft>
                <a:spcPts val="1800"/>
              </a:spcAft>
            </a:pPr>
            <a:r>
              <a:rPr lang="en-GB" sz="1600" u="sng" dirty="0"/>
              <a:t>In response to the following feedback (point 1): </a:t>
            </a:r>
          </a:p>
          <a:p>
            <a:pPr>
              <a:spcBef>
                <a:spcPts val="0"/>
              </a:spcBef>
              <a:spcAft>
                <a:spcPts val="1800"/>
              </a:spcAft>
            </a:pPr>
            <a:r>
              <a:rPr lang="en-GB" sz="1600" i="1" dirty="0"/>
              <a:t>The committee notes the analysis and dashboard will create new data i.e. categorising nominals by harm, and creating linked networks, which is new information and thus needs to be recognised, evaluated and handled as such. </a:t>
            </a:r>
          </a:p>
          <a:p>
            <a:pPr>
              <a:spcBef>
                <a:spcPts val="0"/>
              </a:spcBef>
              <a:spcAft>
                <a:spcPts val="1800"/>
              </a:spcAft>
            </a:pPr>
            <a:r>
              <a:rPr lang="en-GB" sz="1600" b="1" dirty="0"/>
              <a:t>The dashboard will create new data (i.e. categorising nominals by harm and creating linked networks) which will be recognised, evaluated and handled as such.</a:t>
            </a:r>
          </a:p>
          <a:p>
            <a:pPr>
              <a:spcBef>
                <a:spcPts val="0"/>
              </a:spcBef>
              <a:spcAft>
                <a:spcPts val="1800"/>
              </a:spcAft>
            </a:pPr>
            <a:endParaRPr lang="en-GB" sz="1600" dirty="0"/>
          </a:p>
          <a:p>
            <a:pPr>
              <a:spcBef>
                <a:spcPts val="0"/>
              </a:spcBef>
              <a:spcAft>
                <a:spcPts val="1800"/>
              </a:spcAft>
            </a:pPr>
            <a:r>
              <a:rPr lang="en-GB" sz="1600" u="sng" dirty="0"/>
              <a:t>In response to the following feedback (point 4): </a:t>
            </a:r>
          </a:p>
          <a:p>
            <a:pPr>
              <a:spcBef>
                <a:spcPts val="0"/>
              </a:spcBef>
              <a:spcAft>
                <a:spcPts val="1800"/>
              </a:spcAft>
            </a:pPr>
            <a:r>
              <a:rPr lang="en-GB" sz="1600" i="1" dirty="0"/>
              <a:t>The committee recommends that consideration is given to an expanded set of operating principles, such as the one currently being developed by the WMP Lab, paying attention to the assessment, reliability and handling of outputs of the analysis, retention and record-keeping requirements, processes for removal of erroneous results and guidance and procedures to ensure the use of the tool as decision-support only.</a:t>
            </a:r>
          </a:p>
          <a:p>
            <a:pPr>
              <a:spcBef>
                <a:spcPts val="0"/>
              </a:spcBef>
              <a:spcAft>
                <a:spcPts val="1800"/>
              </a:spcAft>
            </a:pPr>
            <a:r>
              <a:rPr lang="en-GB" sz="1600" b="1" dirty="0"/>
              <a:t>The WMP operating principles will be loaded into the Qlik dashboard as documentation, to support end users when working with the insight. </a:t>
            </a:r>
          </a:p>
        </p:txBody>
      </p:sp>
    </p:spTree>
    <p:extLst>
      <p:ext uri="{BB962C8B-B14F-4D97-AF65-F5344CB8AC3E}">
        <p14:creationId xmlns:p14="http://schemas.microsoft.com/office/powerpoint/2010/main" val="451508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DF094660-FEB6-FF45-81D7-2E4D87D53C3A}"/>
              </a:ext>
            </a:extLst>
          </p:cNvPr>
          <p:cNvSpPr>
            <a:spLocks noGrp="1"/>
          </p:cNvSpPr>
          <p:nvPr>
            <p:ph type="body" sz="quarter" idx="10"/>
          </p:nvPr>
        </p:nvSpPr>
        <p:spPr/>
        <p:txBody>
          <a:bodyPr>
            <a:normAutofit fontScale="92500" lnSpcReduction="20000"/>
          </a:bodyPr>
          <a:lstStyle/>
          <a:p>
            <a:r>
              <a:rPr lang="en-GB" b="1" dirty="0"/>
              <a:t>Detailed Technical Information</a:t>
            </a:r>
          </a:p>
        </p:txBody>
      </p:sp>
      <p:sp>
        <p:nvSpPr>
          <p:cNvPr id="6" name="Text Placeholder 5">
            <a:extLst>
              <a:ext uri="{FF2B5EF4-FFF2-40B4-BE49-F238E27FC236}">
                <a16:creationId xmlns:a16="http://schemas.microsoft.com/office/drawing/2014/main" xmlns="" id="{7F01C8A5-DA20-0A40-92EA-043FD3ECBD27}"/>
              </a:ext>
            </a:extLst>
          </p:cNvPr>
          <p:cNvSpPr>
            <a:spLocks noGrp="1"/>
          </p:cNvSpPr>
          <p:nvPr>
            <p:ph type="body" sz="quarter" idx="13"/>
          </p:nvPr>
        </p:nvSpPr>
        <p:spPr/>
        <p:txBody>
          <a:bodyPr/>
          <a:lstStyle/>
          <a:p>
            <a:r>
              <a:rPr lang="en-GB" dirty="0"/>
              <a:t>A detailed appendix is now appended to the algo-care framework submission</a:t>
            </a:r>
          </a:p>
        </p:txBody>
      </p:sp>
      <p:sp>
        <p:nvSpPr>
          <p:cNvPr id="7" name="Text Placeholder 6">
            <a:extLst>
              <a:ext uri="{FF2B5EF4-FFF2-40B4-BE49-F238E27FC236}">
                <a16:creationId xmlns:a16="http://schemas.microsoft.com/office/drawing/2014/main" xmlns="" id="{8696E0AF-2002-0D4A-B94D-BFD2CAF94C81}"/>
              </a:ext>
            </a:extLst>
          </p:cNvPr>
          <p:cNvSpPr>
            <a:spLocks noGrp="1"/>
          </p:cNvSpPr>
          <p:nvPr>
            <p:ph type="body" sz="quarter" idx="14"/>
          </p:nvPr>
        </p:nvSpPr>
        <p:spPr/>
        <p:txBody>
          <a:bodyPr>
            <a:normAutofit/>
          </a:bodyPr>
          <a:lstStyle/>
          <a:p>
            <a:pPr>
              <a:spcBef>
                <a:spcPts val="0"/>
              </a:spcBef>
              <a:spcAft>
                <a:spcPts val="1800"/>
              </a:spcAft>
            </a:pPr>
            <a:r>
              <a:rPr lang="en-GB" sz="1600" u="sng" dirty="0"/>
              <a:t>In response to the following feedback (point 3): </a:t>
            </a:r>
          </a:p>
          <a:p>
            <a:pPr>
              <a:spcBef>
                <a:spcPts val="0"/>
              </a:spcBef>
              <a:spcAft>
                <a:spcPts val="1800"/>
              </a:spcAft>
            </a:pPr>
            <a:r>
              <a:rPr lang="en-GB" sz="1600" i="1" dirty="0"/>
              <a:t>The committee requests that further technical detail is provided at the next meeting regarding the underlying analyses for the production and visualisation of hotspots, typologies, nominal harm and networks, and in particular the use of intelligence categorised as ‘unreliable’ and non-crimes (and thus the reliability of the output based on such sources). </a:t>
            </a:r>
          </a:p>
          <a:p>
            <a:pPr>
              <a:spcBef>
                <a:spcPts val="0"/>
              </a:spcBef>
              <a:spcAft>
                <a:spcPts val="1800"/>
              </a:spcAft>
            </a:pPr>
            <a:r>
              <a:rPr lang="en-GB" sz="1600" b="1" dirty="0"/>
              <a:t>The updated Ethics Committee Briefing document now includes a detailed appendix, covering: </a:t>
            </a:r>
          </a:p>
          <a:p>
            <a:pPr marL="285750" indent="-285750">
              <a:spcBef>
                <a:spcPts val="0"/>
              </a:spcBef>
              <a:spcAft>
                <a:spcPts val="1800"/>
              </a:spcAft>
              <a:buFont typeface="Arial" panose="020B0604020202020204" pitchFamily="34" charset="0"/>
              <a:buChar char="•"/>
            </a:pPr>
            <a:r>
              <a:rPr lang="en-GB" sz="1600" b="1" dirty="0"/>
              <a:t>Definition of Harm </a:t>
            </a:r>
          </a:p>
          <a:p>
            <a:pPr marL="285750" indent="-285750">
              <a:spcBef>
                <a:spcPts val="0"/>
              </a:spcBef>
              <a:spcAft>
                <a:spcPts val="1800"/>
              </a:spcAft>
              <a:buFont typeface="Arial" panose="020B0604020202020204" pitchFamily="34" charset="0"/>
              <a:buChar char="•"/>
            </a:pPr>
            <a:r>
              <a:rPr lang="en-GB" sz="1600" b="1" dirty="0"/>
              <a:t>Details for each of the Violent Crime typologies </a:t>
            </a:r>
          </a:p>
          <a:p>
            <a:pPr marL="285750" indent="-285750">
              <a:spcBef>
                <a:spcPts val="0"/>
              </a:spcBef>
              <a:spcAft>
                <a:spcPts val="1800"/>
              </a:spcAft>
              <a:buFont typeface="Arial" panose="020B0604020202020204" pitchFamily="34" charset="0"/>
              <a:buChar char="•"/>
            </a:pPr>
            <a:r>
              <a:rPr lang="en-GB" sz="1600" b="1" dirty="0"/>
              <a:t>Background to hotspot and location data</a:t>
            </a:r>
          </a:p>
          <a:p>
            <a:pPr marL="285750" indent="-285750">
              <a:spcBef>
                <a:spcPts val="0"/>
              </a:spcBef>
              <a:spcAft>
                <a:spcPts val="1800"/>
              </a:spcAft>
              <a:buFont typeface="Arial" panose="020B0604020202020204" pitchFamily="34" charset="0"/>
              <a:buChar char="•"/>
            </a:pPr>
            <a:r>
              <a:rPr lang="en-GB" sz="1600" b="1" dirty="0"/>
              <a:t>Background to networks </a:t>
            </a:r>
          </a:p>
          <a:p>
            <a:pPr marL="285750" indent="-285750">
              <a:spcBef>
                <a:spcPts val="0"/>
              </a:spcBef>
              <a:spcAft>
                <a:spcPts val="1800"/>
              </a:spcAft>
              <a:buFont typeface="Arial" panose="020B0604020202020204" pitchFamily="34" charset="0"/>
              <a:buChar char="•"/>
            </a:pPr>
            <a:r>
              <a:rPr lang="en-GB" sz="1600" b="1" dirty="0"/>
              <a:t>Information on intelligence filters</a:t>
            </a:r>
          </a:p>
          <a:p>
            <a:pPr>
              <a:spcBef>
                <a:spcPts val="0"/>
              </a:spcBef>
              <a:spcAft>
                <a:spcPts val="1800"/>
              </a:spcAft>
            </a:pPr>
            <a:r>
              <a:rPr lang="en-GB" sz="1600" i="1" dirty="0"/>
              <a:t>Supporting document: Ethics Committee Briefing - NDAS VC - November Submission </a:t>
            </a:r>
            <a:r>
              <a:rPr lang="en-GB" sz="1600" i="1" dirty="0" err="1"/>
              <a:t>vX</a:t>
            </a:r>
            <a:endParaRPr lang="en-GB" sz="1600" i="1" dirty="0"/>
          </a:p>
        </p:txBody>
      </p:sp>
    </p:spTree>
    <p:extLst>
      <p:ext uri="{BB962C8B-B14F-4D97-AF65-F5344CB8AC3E}">
        <p14:creationId xmlns:p14="http://schemas.microsoft.com/office/powerpoint/2010/main" val="3066227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p:txBody>
          <a:bodyPr>
            <a:normAutofit fontScale="40000" lnSpcReduction="20000"/>
          </a:bodyPr>
          <a:lstStyle/>
          <a:p>
            <a:r>
              <a:rPr lang="en-GB" sz="4000" b="1" dirty="0"/>
              <a:t>Feedback from Ethics Committee Jan 2021</a:t>
            </a:r>
          </a:p>
        </p:txBody>
      </p:sp>
      <p:sp>
        <p:nvSpPr>
          <p:cNvPr id="5" name="Text Placeholder 4">
            <a:extLst>
              <a:ext uri="{FF2B5EF4-FFF2-40B4-BE49-F238E27FC236}">
                <a16:creationId xmlns:a16="http://schemas.microsoft.com/office/drawing/2014/main" xmlns="" id="{D5174AC8-E173-6349-867D-12DCABB3CBA2}"/>
              </a:ext>
            </a:extLst>
          </p:cNvPr>
          <p:cNvSpPr>
            <a:spLocks noGrp="1"/>
          </p:cNvSpPr>
          <p:nvPr>
            <p:ph type="body" sz="quarter" idx="13"/>
          </p:nvPr>
        </p:nvSpPr>
        <p:spPr/>
        <p:txBody>
          <a:bodyPr/>
          <a:lstStyle/>
          <a:p>
            <a:r>
              <a:rPr lang="en-GB" dirty="0"/>
              <a:t>The following section is in response to the below feedback:</a:t>
            </a:r>
          </a:p>
        </p:txBody>
      </p:sp>
      <p:sp>
        <p:nvSpPr>
          <p:cNvPr id="4" name="Text Placeholder 3">
            <a:extLst>
              <a:ext uri="{FF2B5EF4-FFF2-40B4-BE49-F238E27FC236}">
                <a16:creationId xmlns:a16="http://schemas.microsoft.com/office/drawing/2014/main" xmlns="" id="{7E552E55-9779-1D4E-A7FE-D0C1C4AECE07}"/>
              </a:ext>
            </a:extLst>
          </p:cNvPr>
          <p:cNvSpPr>
            <a:spLocks noGrp="1"/>
          </p:cNvSpPr>
          <p:nvPr>
            <p:ph type="body" sz="quarter" idx="14"/>
          </p:nvPr>
        </p:nvSpPr>
        <p:spPr/>
        <p:txBody>
          <a:bodyPr>
            <a:normAutofit/>
          </a:bodyPr>
          <a:lstStyle/>
          <a:p>
            <a:pPr>
              <a:spcBef>
                <a:spcPts val="0"/>
              </a:spcBef>
              <a:spcAft>
                <a:spcPts val="1800"/>
              </a:spcAft>
            </a:pPr>
            <a:r>
              <a:rPr lang="en-GB" sz="1600" u="sng" dirty="0"/>
              <a:t>In response to the following feedback (point 2): </a:t>
            </a:r>
            <a:endParaRPr lang="en-GB" sz="1600" dirty="0"/>
          </a:p>
          <a:p>
            <a:pPr>
              <a:spcBef>
                <a:spcPts val="0"/>
              </a:spcBef>
              <a:spcAft>
                <a:spcPts val="1800"/>
              </a:spcAft>
            </a:pPr>
            <a:r>
              <a:rPr lang="en-GB" sz="1600" i="1" dirty="0"/>
              <a:t>The committee recommends that particular attention is paid to the committee’s previous recommendation regarding the proactive flagging of connections and combined records that indicate a new/previously unknown safeguarding risk. </a:t>
            </a:r>
            <a:endParaRPr lang="en-GB" sz="1600" dirty="0"/>
          </a:p>
          <a:p>
            <a:pPr>
              <a:spcBef>
                <a:spcPts val="0"/>
              </a:spcBef>
              <a:spcAft>
                <a:spcPts val="1800"/>
              </a:spcAft>
            </a:pPr>
            <a:r>
              <a:rPr lang="en-GB" sz="1600" b="1" dirty="0"/>
              <a:t>The following slides have been formed to articulate how police currently proactively safeguard at present: </a:t>
            </a:r>
          </a:p>
        </p:txBody>
      </p:sp>
    </p:spTree>
    <p:extLst>
      <p:ext uri="{BB962C8B-B14F-4D97-AF65-F5344CB8AC3E}">
        <p14:creationId xmlns:p14="http://schemas.microsoft.com/office/powerpoint/2010/main" val="1926509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C87FAECF-7744-3246-9E94-0A9FAEF2A363}"/>
              </a:ext>
            </a:extLst>
          </p:cNvPr>
          <p:cNvSpPr>
            <a:spLocks noGrp="1"/>
          </p:cNvSpPr>
          <p:nvPr>
            <p:ph type="body" sz="quarter" idx="10"/>
          </p:nvPr>
        </p:nvSpPr>
        <p:spPr/>
        <p:txBody>
          <a:bodyPr/>
          <a:lstStyle/>
          <a:p>
            <a:r>
              <a:rPr lang="en-GB" dirty="0"/>
              <a:t>Point 2 Detail</a:t>
            </a:r>
          </a:p>
        </p:txBody>
      </p:sp>
    </p:spTree>
    <p:extLst>
      <p:ext uri="{BB962C8B-B14F-4D97-AF65-F5344CB8AC3E}">
        <p14:creationId xmlns:p14="http://schemas.microsoft.com/office/powerpoint/2010/main" val="463614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p:txBody>
          <a:bodyPr>
            <a:normAutofit fontScale="70000" lnSpcReduction="20000"/>
          </a:bodyPr>
          <a:lstStyle/>
          <a:p>
            <a:r>
              <a:rPr lang="en-GB" sz="2400" b="1" dirty="0"/>
              <a:t>Benefits of Violent Crime Dashboard Usage</a:t>
            </a:r>
          </a:p>
        </p:txBody>
      </p:sp>
      <p:sp>
        <p:nvSpPr>
          <p:cNvPr id="5" name="Text Placeholder 4">
            <a:extLst>
              <a:ext uri="{FF2B5EF4-FFF2-40B4-BE49-F238E27FC236}">
                <a16:creationId xmlns:a16="http://schemas.microsoft.com/office/drawing/2014/main" xmlns="" id="{7DCF8876-CAC4-B845-9FD4-702600F7756D}"/>
              </a:ext>
            </a:extLst>
          </p:cNvPr>
          <p:cNvSpPr>
            <a:spLocks noGrp="1"/>
          </p:cNvSpPr>
          <p:nvPr>
            <p:ph type="body" sz="quarter" idx="14"/>
          </p:nvPr>
        </p:nvSpPr>
        <p:spPr/>
        <p:txBody>
          <a:bodyPr>
            <a:normAutofit/>
          </a:bodyPr>
          <a:lstStyle/>
          <a:p>
            <a:r>
              <a:rPr lang="en-GB" sz="1600" dirty="0"/>
              <a:t>* The </a:t>
            </a:r>
            <a:r>
              <a:rPr lang="en-GB" sz="1600" b="1" dirty="0"/>
              <a:t>speed</a:t>
            </a:r>
            <a:r>
              <a:rPr lang="en-GB" sz="1600" dirty="0"/>
              <a:t> and </a:t>
            </a:r>
            <a:r>
              <a:rPr lang="en-GB" sz="1600" b="1" dirty="0"/>
              <a:t>efficiency</a:t>
            </a:r>
            <a:r>
              <a:rPr lang="en-GB" sz="1600" dirty="0"/>
              <a:t> of analysing and visualising the data.  </a:t>
            </a:r>
          </a:p>
          <a:p>
            <a:endParaRPr lang="en-GB" sz="1600" dirty="0"/>
          </a:p>
          <a:p>
            <a:r>
              <a:rPr lang="en-GB" sz="1600" dirty="0"/>
              <a:t>* </a:t>
            </a:r>
            <a:r>
              <a:rPr lang="en-GB" sz="1600" b="1" dirty="0"/>
              <a:t>Hotspots: </a:t>
            </a:r>
            <a:r>
              <a:rPr lang="en-GB" sz="1600" dirty="0"/>
              <a:t>This is wider than simply identifying where crime is occurring, also encompassing questions such as where the offenders responsible for that harm are travelling from and whether there are factors in those areas, e.g. organised crime which might be contributing to violence, rather than just the hotpots themselves.  </a:t>
            </a:r>
          </a:p>
          <a:p>
            <a:endParaRPr lang="en-GB" sz="1600" dirty="0"/>
          </a:p>
          <a:p>
            <a:r>
              <a:rPr lang="en-GB" sz="1600" dirty="0"/>
              <a:t>* </a:t>
            </a:r>
            <a:r>
              <a:rPr lang="en-GB" sz="1600" b="1" dirty="0"/>
              <a:t>Typologies: </a:t>
            </a:r>
            <a:r>
              <a:rPr lang="en-GB" sz="1600" dirty="0"/>
              <a:t>being able to quickly understand the specific component parts of a hot spot areas in terms of the typology of offending. </a:t>
            </a:r>
          </a:p>
          <a:p>
            <a:endParaRPr lang="en-GB" sz="1600" dirty="0"/>
          </a:p>
          <a:p>
            <a:r>
              <a:rPr lang="en-GB" sz="1600" dirty="0"/>
              <a:t>* </a:t>
            </a:r>
            <a:r>
              <a:rPr lang="en-GB" sz="1600" b="1" dirty="0"/>
              <a:t>Quantifying harm: </a:t>
            </a:r>
            <a:r>
              <a:rPr lang="en-GB" sz="1600" dirty="0"/>
              <a:t>not just through a count of offences but through identifying harm caused using the Office of National Statistics’ Crime Severity Score, to ensure that resources are focussed best where the harm is likely to have most effect on communities.  </a:t>
            </a:r>
          </a:p>
          <a:p>
            <a:endParaRPr lang="en-GB" sz="1600" dirty="0"/>
          </a:p>
          <a:p>
            <a:r>
              <a:rPr lang="en-GB" sz="1600" dirty="0"/>
              <a:t>* </a:t>
            </a:r>
            <a:r>
              <a:rPr lang="en-GB" sz="1600" b="1" dirty="0"/>
              <a:t>Networks: </a:t>
            </a:r>
            <a:r>
              <a:rPr lang="en-GB" sz="1600" dirty="0"/>
              <a:t>forming an understanding of how well connected people are, the harm networks are responsible for both within and outside hotspot areas, understanding the make-up of networks.  </a:t>
            </a:r>
          </a:p>
        </p:txBody>
      </p:sp>
    </p:spTree>
    <p:extLst>
      <p:ext uri="{BB962C8B-B14F-4D97-AF65-F5344CB8AC3E}">
        <p14:creationId xmlns:p14="http://schemas.microsoft.com/office/powerpoint/2010/main" val="207921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p:txBody>
          <a:bodyPr>
            <a:normAutofit fontScale="70000" lnSpcReduction="20000"/>
          </a:bodyPr>
          <a:lstStyle/>
          <a:p>
            <a:r>
              <a:rPr lang="en-GB" sz="2400" b="1" dirty="0"/>
              <a:t>Intelligence Journey Study</a:t>
            </a:r>
          </a:p>
        </p:txBody>
      </p:sp>
      <p:sp>
        <p:nvSpPr>
          <p:cNvPr id="5" name="Text Placeholder 4">
            <a:extLst>
              <a:ext uri="{FF2B5EF4-FFF2-40B4-BE49-F238E27FC236}">
                <a16:creationId xmlns:a16="http://schemas.microsoft.com/office/drawing/2014/main" xmlns="" id="{357BCDD4-A172-704C-BB32-896974F8ACBB}"/>
              </a:ext>
            </a:extLst>
          </p:cNvPr>
          <p:cNvSpPr>
            <a:spLocks noGrp="1"/>
          </p:cNvSpPr>
          <p:nvPr>
            <p:ph type="body" sz="quarter" idx="14"/>
          </p:nvPr>
        </p:nvSpPr>
        <p:spPr/>
        <p:txBody>
          <a:bodyPr>
            <a:normAutofit/>
          </a:bodyPr>
          <a:lstStyle/>
          <a:p>
            <a:r>
              <a:rPr lang="en-GB" sz="1800" dirty="0"/>
              <a:t>In order to answer the issues highlighted by the Ethics Committee regarding the Violent Crime dashboard a number of workshops have been completed with the following teams: </a:t>
            </a:r>
          </a:p>
          <a:p>
            <a:pPr marL="285750" indent="-285750">
              <a:buFont typeface="Arial" panose="020B0604020202020204" pitchFamily="34" charset="0"/>
              <a:buChar char="•"/>
            </a:pPr>
            <a:r>
              <a:rPr lang="en-GB" sz="1800" dirty="0"/>
              <a:t>Tactical Intelligence Manager in Force Intelligence</a:t>
            </a:r>
          </a:p>
          <a:p>
            <a:pPr marL="285750" indent="-285750">
              <a:buFont typeface="Arial" panose="020B0604020202020204" pitchFamily="34" charset="0"/>
              <a:buChar char="•"/>
            </a:pPr>
            <a:r>
              <a:rPr lang="en-GB" sz="1800" dirty="0"/>
              <a:t>Tactical intelligence Supervisor</a:t>
            </a:r>
          </a:p>
          <a:p>
            <a:pPr marL="285750" indent="-285750">
              <a:buFont typeface="Arial" panose="020B0604020202020204" pitchFamily="34" charset="0"/>
              <a:buChar char="•"/>
            </a:pPr>
            <a:r>
              <a:rPr lang="en-GB" sz="1800" dirty="0"/>
              <a:t>Mission Support Intelligence Manager</a:t>
            </a:r>
          </a:p>
          <a:p>
            <a:pPr marL="285750" indent="-285750">
              <a:buFont typeface="Arial" panose="020B0604020202020204" pitchFamily="34" charset="0"/>
              <a:buChar char="•"/>
            </a:pPr>
            <a:r>
              <a:rPr lang="en-GB" sz="1800" dirty="0"/>
              <a:t>Mission Support Intelligence Inspector: Centre for Tasking and Coordination in Force Intelligence Bureau</a:t>
            </a:r>
          </a:p>
          <a:p>
            <a:pPr marL="285750" indent="-285750">
              <a:buFont typeface="Arial" panose="020B0604020202020204" pitchFamily="34" charset="0"/>
              <a:buChar char="•"/>
            </a:pPr>
            <a:r>
              <a:rPr lang="en-GB" sz="1800" dirty="0"/>
              <a:t>Higher Analyst</a:t>
            </a:r>
          </a:p>
          <a:p>
            <a:pPr marL="285750" indent="-285750">
              <a:buFont typeface="Arial" panose="020B0604020202020204" pitchFamily="34" charset="0"/>
              <a:buChar char="•"/>
            </a:pPr>
            <a:r>
              <a:rPr lang="en-GB" sz="1800" dirty="0"/>
              <a:t>Force Intelligence Officer in FIB</a:t>
            </a:r>
          </a:p>
          <a:p>
            <a:pPr marL="285750" indent="-285750">
              <a:buFont typeface="Arial" panose="020B0604020202020204" pitchFamily="34" charset="0"/>
              <a:buChar char="•"/>
            </a:pPr>
            <a:r>
              <a:rPr lang="en-GB" sz="1800" dirty="0"/>
              <a:t>RTIC (Real Time Intelligence Centre) supervisor</a:t>
            </a:r>
          </a:p>
        </p:txBody>
      </p:sp>
    </p:spTree>
    <p:extLst>
      <p:ext uri="{BB962C8B-B14F-4D97-AF65-F5344CB8AC3E}">
        <p14:creationId xmlns:p14="http://schemas.microsoft.com/office/powerpoint/2010/main" val="3109106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p:txBody>
          <a:bodyPr>
            <a:normAutofit fontScale="70000" lnSpcReduction="20000"/>
          </a:bodyPr>
          <a:lstStyle/>
          <a:p>
            <a:r>
              <a:rPr lang="en-GB" sz="2400" b="1" dirty="0"/>
              <a:t>Intelligence Journey </a:t>
            </a:r>
            <a:endParaRPr lang="en-GB" sz="2400" dirty="0"/>
          </a:p>
        </p:txBody>
      </p:sp>
      <p:sp>
        <p:nvSpPr>
          <p:cNvPr id="5" name="Text Placeholder 4">
            <a:extLst>
              <a:ext uri="{FF2B5EF4-FFF2-40B4-BE49-F238E27FC236}">
                <a16:creationId xmlns:a16="http://schemas.microsoft.com/office/drawing/2014/main" xmlns="" id="{2DA5DD5A-316B-BA44-B3B5-17CA43E3836A}"/>
              </a:ext>
            </a:extLst>
          </p:cNvPr>
          <p:cNvSpPr>
            <a:spLocks noGrp="1"/>
          </p:cNvSpPr>
          <p:nvPr>
            <p:ph type="body" sz="quarter" idx="14"/>
          </p:nvPr>
        </p:nvSpPr>
        <p:spPr/>
        <p:txBody>
          <a:bodyPr>
            <a:normAutofit/>
          </a:bodyPr>
          <a:lstStyle/>
          <a:p>
            <a:r>
              <a:rPr lang="en-GB" sz="1800" dirty="0"/>
              <a:t>The intention is to document the current operational journey from receiving intelligence to it being disseminated encompassing any safeguarding issues raised and actions that could be taken. It will also be highlighted how new connections and associations are recorded. These areas will be discussed:</a:t>
            </a:r>
          </a:p>
          <a:p>
            <a:r>
              <a:rPr lang="en-GB" sz="1800" dirty="0"/>
              <a:t>* How intelligence is received and by whom</a:t>
            </a:r>
          </a:p>
          <a:p>
            <a:r>
              <a:rPr lang="en-GB" sz="1800" dirty="0"/>
              <a:t>* Linking and grading procedure </a:t>
            </a:r>
          </a:p>
          <a:p>
            <a:r>
              <a:rPr lang="en-GB" sz="1800" dirty="0"/>
              <a:t>* Safeguarding and flagging</a:t>
            </a:r>
          </a:p>
          <a:p>
            <a:r>
              <a:rPr lang="en-GB" sz="1800" dirty="0"/>
              <a:t>* Force Intelligence bureau staff and roles</a:t>
            </a:r>
          </a:p>
          <a:p>
            <a:r>
              <a:rPr lang="en-GB" sz="1800" dirty="0"/>
              <a:t>* The VC dashboard insights</a:t>
            </a:r>
          </a:p>
          <a:p>
            <a:endParaRPr lang="en-GB" sz="1800" dirty="0"/>
          </a:p>
        </p:txBody>
      </p:sp>
    </p:spTree>
    <p:extLst>
      <p:ext uri="{BB962C8B-B14F-4D97-AF65-F5344CB8AC3E}">
        <p14:creationId xmlns:p14="http://schemas.microsoft.com/office/powerpoint/2010/main" val="3316739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B7238C6C-2852-D243-B618-963CA23FF716}"/>
              </a:ext>
            </a:extLst>
          </p:cNvPr>
          <p:cNvSpPr>
            <a:spLocks noGrp="1"/>
          </p:cNvSpPr>
          <p:nvPr>
            <p:ph type="body" sz="quarter" idx="10"/>
          </p:nvPr>
        </p:nvSpPr>
        <p:spPr/>
        <p:txBody>
          <a:bodyPr>
            <a:normAutofit fontScale="92500" lnSpcReduction="20000"/>
          </a:bodyPr>
          <a:lstStyle/>
          <a:p>
            <a:r>
              <a:rPr lang="en-GB" b="1" dirty="0"/>
              <a:t>Connect Example</a:t>
            </a:r>
          </a:p>
        </p:txBody>
      </p:sp>
      <p:pic>
        <p:nvPicPr>
          <p:cNvPr id="7" name="Content Placeholder 3">
            <a:extLst>
              <a:ext uri="{FF2B5EF4-FFF2-40B4-BE49-F238E27FC236}">
                <a16:creationId xmlns:a16="http://schemas.microsoft.com/office/drawing/2014/main" xmlns="" id="{C1E9DEA7-2D30-CC4C-BBA6-7E9FA78D93C6}"/>
              </a:ext>
            </a:extLst>
          </p:cNvPr>
          <p:cNvPicPr>
            <a:picLocks noChangeAspect="1"/>
          </p:cNvPicPr>
          <p:nvPr/>
        </p:nvPicPr>
        <p:blipFill>
          <a:blip r:embed="rId3"/>
          <a:stretch>
            <a:fillRect/>
          </a:stretch>
        </p:blipFill>
        <p:spPr>
          <a:xfrm>
            <a:off x="2164549" y="1551757"/>
            <a:ext cx="7490192" cy="4548201"/>
          </a:xfrm>
          <a:prstGeom prst="rect">
            <a:avLst/>
          </a:prstGeom>
        </p:spPr>
      </p:pic>
    </p:spTree>
    <p:extLst>
      <p:ext uri="{BB962C8B-B14F-4D97-AF65-F5344CB8AC3E}">
        <p14:creationId xmlns:p14="http://schemas.microsoft.com/office/powerpoint/2010/main" val="3275904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NDAS LR Theme">
  <a:themeElements>
    <a:clrScheme name="NDAS">
      <a:dk1>
        <a:srgbClr val="001D48"/>
      </a:dk1>
      <a:lt1>
        <a:sysClr val="window" lastClr="FFFFFF"/>
      </a:lt1>
      <a:dk2>
        <a:srgbClr val="001D48"/>
      </a:dk2>
      <a:lt2>
        <a:srgbClr val="FFFFFF"/>
      </a:lt2>
      <a:accent1>
        <a:srgbClr val="F38807"/>
      </a:accent1>
      <a:accent2>
        <a:srgbClr val="ED7B31"/>
      </a:accent2>
      <a:accent3>
        <a:srgbClr val="0070C0"/>
      </a:accent3>
      <a:accent4>
        <a:srgbClr val="01B8F1"/>
      </a:accent4>
      <a:accent5>
        <a:srgbClr val="A1A1A1"/>
      </a:accent5>
      <a:accent6>
        <a:srgbClr val="DCDCDC"/>
      </a:accent6>
      <a:hlink>
        <a:srgbClr val="001D48"/>
      </a:hlink>
      <a:folHlink>
        <a:srgbClr val="F38807"/>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DAS LR Theme" id="{933B5697-A585-144C-AED6-81252301010C}" vid="{12D85A16-D1BB-824D-9A78-53E2E83BCAE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25F098F4DAB264EB66F82340D08D77E" ma:contentTypeVersion="11" ma:contentTypeDescription="Create a new document." ma:contentTypeScope="" ma:versionID="808c97193341f586f45faf4dec8c18d5">
  <xsd:schema xmlns:xsd="http://www.w3.org/2001/XMLSchema" xmlns:xs="http://www.w3.org/2001/XMLSchema" xmlns:p="http://schemas.microsoft.com/office/2006/metadata/properties" xmlns:ns2="445794ec-b187-46f4-869e-8880cb0013c2" xmlns:ns3="e2b0f992-9f77-40d3-a7b3-4c4c2e021fb9" targetNamespace="http://schemas.microsoft.com/office/2006/metadata/properties" ma:root="true" ma:fieldsID="d77115f38e1abed84d0b63addc97fb04" ns2:_="" ns3:_="">
    <xsd:import namespace="445794ec-b187-46f4-869e-8880cb0013c2"/>
    <xsd:import namespace="e2b0f992-9f77-40d3-a7b3-4c4c2e021fb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5794ec-b187-46f4-869e-8880cb0013c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2b0f992-9f77-40d3-a7b3-4c4c2e021fb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8F5735A-A3C4-41A7-967C-CC8087A57DD3}">
  <ds:schemaRefs>
    <ds:schemaRef ds:uri="http://schemas.microsoft.com/sharepoint/v3/contenttype/forms"/>
  </ds:schemaRefs>
</ds:datastoreItem>
</file>

<file path=customXml/itemProps2.xml><?xml version="1.0" encoding="utf-8"?>
<ds:datastoreItem xmlns:ds="http://schemas.openxmlformats.org/officeDocument/2006/customXml" ds:itemID="{27D0B023-E67B-4582-854D-72217703EAB1}">
  <ds:schemaRefs>
    <ds:schemaRef ds:uri="445794ec-b187-46f4-869e-8880cb0013c2"/>
    <ds:schemaRef ds:uri="http://purl.org/dc/terms/"/>
    <ds:schemaRef ds:uri="http://schemas.microsoft.com/office/2006/metadata/properties"/>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e2b0f992-9f77-40d3-a7b3-4c4c2e021fb9"/>
    <ds:schemaRef ds:uri="http://www.w3.org/XML/1998/namespace"/>
    <ds:schemaRef ds:uri="http://purl.org/dc/dcmitype/"/>
  </ds:schemaRefs>
</ds:datastoreItem>
</file>

<file path=customXml/itemProps3.xml><?xml version="1.0" encoding="utf-8"?>
<ds:datastoreItem xmlns:ds="http://schemas.openxmlformats.org/officeDocument/2006/customXml" ds:itemID="{A7566890-C881-4ED8-AD83-1F3A7A0F86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5794ec-b187-46f4-869e-8880cb0013c2"/>
    <ds:schemaRef ds:uri="e2b0f992-9f77-40d3-a7b3-4c4c2e021fb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107746</TotalTime>
  <Words>2791</Words>
  <Application>Microsoft Office PowerPoint</Application>
  <PresentationFormat>Widescreen</PresentationFormat>
  <Paragraphs>150</Paragraphs>
  <Slides>19</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Century Gothic</vt:lpstr>
      <vt:lpstr>NDAS LR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West Midlands Police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Intelligence Analyst Delivery Journey study</dc:title>
  <dc:creator>Sara Burgess</dc:creator>
  <cp:lastModifiedBy>Matthew Tite</cp:lastModifiedBy>
  <cp:revision>406</cp:revision>
  <dcterms:created xsi:type="dcterms:W3CDTF">2021-07-12T10:34:15Z</dcterms:created>
  <dcterms:modified xsi:type="dcterms:W3CDTF">2021-10-19T12:34:53Z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0x010100D25F098F4DAB264EB66F82340D08D77E</vt:lpwstr>
  </property>
</Properties>
</file>